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3D388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1A1F3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3D388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3D388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DEEC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45290" y="3323082"/>
            <a:ext cx="9797419" cy="1214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3D388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48380" y="2260127"/>
            <a:ext cx="10971530" cy="649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1A1F3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34.png"/><Relationship Id="rId4" Type="http://schemas.openxmlformats.org/officeDocument/2006/relationships/image" Target="../media/image6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3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23.png"/><Relationship Id="rId5" Type="http://schemas.openxmlformats.org/officeDocument/2006/relationships/image" Target="../media/image83.png"/><Relationship Id="rId6" Type="http://schemas.openxmlformats.org/officeDocument/2006/relationships/image" Target="../media/image25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hyperlink" Target="http://www.w3schools.com/html/html_accessibility.asp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9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34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jpg"/><Relationship Id="rId12" Type="http://schemas.openxmlformats.org/officeDocument/2006/relationships/image" Target="../media/image64.jpg"/><Relationship Id="rId13" Type="http://schemas.openxmlformats.org/officeDocument/2006/relationships/image" Target="../media/image65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5"/>
            <a:ext cx="4864508" cy="7942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5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8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6" y="0"/>
                </a:moveTo>
                <a:lnTo>
                  <a:pt x="2060738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6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9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32" y="0"/>
                </a:moveTo>
                <a:lnTo>
                  <a:pt x="1513952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32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5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7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7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7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6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2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9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2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8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6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1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8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7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4" y="8115382"/>
            <a:ext cx="12329259" cy="2171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0"/>
            <a:ext cx="3518426" cy="226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4" y="0"/>
            <a:ext cx="8626924" cy="3150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6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2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2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2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8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89776" y="1648967"/>
            <a:ext cx="5178551" cy="10698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93007" y="2343911"/>
            <a:ext cx="11454383" cy="46146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33087" y="6757415"/>
            <a:ext cx="10082783" cy="14295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59983" y="1459670"/>
            <a:ext cx="2505074" cy="25050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16679" y="8205215"/>
            <a:ext cx="10509503" cy="8412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51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30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81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4" y="0"/>
                </a:moveTo>
                <a:lnTo>
                  <a:pt x="2060737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4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102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29" y="0"/>
                </a:moveTo>
                <a:lnTo>
                  <a:pt x="1513960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29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7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10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30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40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8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5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71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4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60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9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4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71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70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3" y="8115389"/>
            <a:ext cx="12329259" cy="2171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6"/>
            <a:ext cx="3518426" cy="2260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599" y="0"/>
            <a:ext cx="8626930" cy="3150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10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6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6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6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52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11495" y="1335023"/>
            <a:ext cx="8141207" cy="1517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193796" y="4990309"/>
            <a:ext cx="8094980" cy="157289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just" marL="12700" marR="5080">
              <a:lnSpc>
                <a:spcPts val="3850"/>
              </a:lnSpc>
              <a:spcBef>
                <a:spcPts val="755"/>
              </a:spcBef>
            </a:pPr>
            <a:r>
              <a:rPr dirty="0" sz="3700" spc="75">
                <a:solidFill>
                  <a:srgbClr val="293478"/>
                </a:solidFill>
                <a:latin typeface="Arial"/>
                <a:cs typeface="Arial"/>
              </a:rPr>
              <a:t>Avoid </a:t>
            </a:r>
            <a:r>
              <a:rPr dirty="0" sz="3700" spc="95">
                <a:solidFill>
                  <a:srgbClr val="BE7BC3"/>
                </a:solidFill>
                <a:latin typeface="Arial"/>
                <a:cs typeface="Arial"/>
              </a:rPr>
              <a:t>alternative </a:t>
            </a:r>
            <a:r>
              <a:rPr dirty="0" sz="3700" spc="70">
                <a:solidFill>
                  <a:srgbClr val="BE7BC3"/>
                </a:solidFill>
                <a:latin typeface="Arial"/>
                <a:cs typeface="Arial"/>
              </a:rPr>
              <a:t>fonts </a:t>
            </a:r>
            <a:r>
              <a:rPr dirty="0" sz="3700" spc="-15">
                <a:solidFill>
                  <a:srgbClr val="293478"/>
                </a:solidFill>
                <a:latin typeface="Arial"/>
                <a:cs typeface="Arial"/>
              </a:rPr>
              <a:t>on </a:t>
            </a:r>
            <a:r>
              <a:rPr dirty="0" sz="3700" spc="40">
                <a:solidFill>
                  <a:srgbClr val="293478"/>
                </a:solidFill>
                <a:latin typeface="Arial"/>
                <a:cs typeface="Arial"/>
              </a:rPr>
              <a:t>Instagram,  </a:t>
            </a:r>
            <a:r>
              <a:rPr dirty="0" sz="3700" spc="-15">
                <a:solidFill>
                  <a:srgbClr val="293478"/>
                </a:solidFill>
                <a:latin typeface="Arial"/>
                <a:cs typeface="Arial"/>
              </a:rPr>
              <a:t>Facebook </a:t>
            </a:r>
            <a:r>
              <a:rPr dirty="0" sz="3700" spc="95">
                <a:solidFill>
                  <a:srgbClr val="293478"/>
                </a:solidFill>
                <a:latin typeface="Arial"/>
                <a:cs typeface="Arial"/>
              </a:rPr>
              <a:t>and </a:t>
            </a:r>
            <a:r>
              <a:rPr dirty="0" sz="3700" spc="20">
                <a:solidFill>
                  <a:srgbClr val="293478"/>
                </a:solidFill>
                <a:latin typeface="Arial"/>
                <a:cs typeface="Arial"/>
              </a:rPr>
              <a:t>Twitter. </a:t>
            </a:r>
            <a:r>
              <a:rPr dirty="0" sz="3700" spc="-90">
                <a:solidFill>
                  <a:srgbClr val="293478"/>
                </a:solidFill>
                <a:latin typeface="Arial"/>
                <a:cs typeface="Arial"/>
              </a:rPr>
              <a:t>Screen </a:t>
            </a:r>
            <a:r>
              <a:rPr dirty="0" sz="3700" spc="5">
                <a:solidFill>
                  <a:srgbClr val="293478"/>
                </a:solidFill>
                <a:latin typeface="Arial"/>
                <a:cs typeface="Arial"/>
              </a:rPr>
              <a:t>readers  </a:t>
            </a:r>
            <a:r>
              <a:rPr dirty="0" sz="3700">
                <a:solidFill>
                  <a:srgbClr val="293478"/>
                </a:solidFill>
                <a:latin typeface="Arial"/>
                <a:cs typeface="Arial"/>
              </a:rPr>
              <a:t>have </a:t>
            </a:r>
            <a:r>
              <a:rPr dirty="0" sz="3700" spc="85">
                <a:solidFill>
                  <a:srgbClr val="293478"/>
                </a:solidFill>
                <a:latin typeface="Arial"/>
                <a:cs typeface="Arial"/>
              </a:rPr>
              <a:t>trouble </a:t>
            </a:r>
            <a:r>
              <a:rPr dirty="0" sz="3700" spc="90">
                <a:solidFill>
                  <a:srgbClr val="293478"/>
                </a:solidFill>
                <a:latin typeface="Arial"/>
                <a:cs typeface="Arial"/>
              </a:rPr>
              <a:t>reading</a:t>
            </a:r>
            <a:r>
              <a:rPr dirty="0" sz="3700" spc="355">
                <a:solidFill>
                  <a:srgbClr val="293478"/>
                </a:solidFill>
                <a:latin typeface="Arial"/>
                <a:cs typeface="Arial"/>
              </a:rPr>
              <a:t> </a:t>
            </a:r>
            <a:r>
              <a:rPr dirty="0" sz="3700" spc="-45">
                <a:solidFill>
                  <a:srgbClr val="293478"/>
                </a:solidFill>
                <a:latin typeface="Arial"/>
                <a:cs typeface="Arial"/>
              </a:rPr>
              <a:t>them.</a:t>
            </a:r>
            <a:endParaRPr sz="37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877491" y="5254132"/>
            <a:ext cx="4537710" cy="1310640"/>
          </a:xfrm>
          <a:custGeom>
            <a:avLst/>
            <a:gdLst/>
            <a:ahLst/>
            <a:cxnLst/>
            <a:rect l="l" t="t" r="r" b="b"/>
            <a:pathLst>
              <a:path w="4537709" h="1310640">
                <a:moveTo>
                  <a:pt x="0" y="1310214"/>
                </a:moveTo>
                <a:lnTo>
                  <a:pt x="4537497" y="1310214"/>
                </a:lnTo>
                <a:lnTo>
                  <a:pt x="4537497" y="0"/>
                </a:lnTo>
                <a:lnTo>
                  <a:pt x="0" y="0"/>
                </a:lnTo>
                <a:lnTo>
                  <a:pt x="0" y="1310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769093" y="5199929"/>
            <a:ext cx="108585" cy="1473200"/>
          </a:xfrm>
          <a:custGeom>
            <a:avLst/>
            <a:gdLst/>
            <a:ahLst/>
            <a:cxnLst/>
            <a:rect l="l" t="t" r="r" b="b"/>
            <a:pathLst>
              <a:path w="108584" h="1473200">
                <a:moveTo>
                  <a:pt x="108397" y="1472824"/>
                </a:moveTo>
                <a:lnTo>
                  <a:pt x="0" y="1472824"/>
                </a:lnTo>
                <a:lnTo>
                  <a:pt x="0" y="0"/>
                </a:lnTo>
                <a:lnTo>
                  <a:pt x="108397" y="0"/>
                </a:lnTo>
                <a:lnTo>
                  <a:pt x="108397" y="1472824"/>
                </a:lnTo>
                <a:close/>
              </a:path>
            </a:pathLst>
          </a:custGeom>
          <a:solidFill>
            <a:srgbClr val="2934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877491" y="5199929"/>
            <a:ext cx="4537710" cy="108585"/>
          </a:xfrm>
          <a:custGeom>
            <a:avLst/>
            <a:gdLst/>
            <a:ahLst/>
            <a:cxnLst/>
            <a:rect l="l" t="t" r="r" b="b"/>
            <a:pathLst>
              <a:path w="4537709" h="108585">
                <a:moveTo>
                  <a:pt x="4537497" y="108406"/>
                </a:moveTo>
                <a:lnTo>
                  <a:pt x="0" y="108406"/>
                </a:lnTo>
                <a:lnTo>
                  <a:pt x="0" y="0"/>
                </a:lnTo>
                <a:lnTo>
                  <a:pt x="4537497" y="0"/>
                </a:lnTo>
                <a:lnTo>
                  <a:pt x="4537497" y="108406"/>
                </a:lnTo>
                <a:close/>
              </a:path>
            </a:pathLst>
          </a:custGeom>
          <a:solidFill>
            <a:srgbClr val="2934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414987" y="5199929"/>
            <a:ext cx="108585" cy="1473200"/>
          </a:xfrm>
          <a:custGeom>
            <a:avLst/>
            <a:gdLst/>
            <a:ahLst/>
            <a:cxnLst/>
            <a:rect l="l" t="t" r="r" b="b"/>
            <a:pathLst>
              <a:path w="108584" h="1473200">
                <a:moveTo>
                  <a:pt x="108397" y="1472824"/>
                </a:moveTo>
                <a:lnTo>
                  <a:pt x="0" y="1472824"/>
                </a:lnTo>
                <a:lnTo>
                  <a:pt x="0" y="0"/>
                </a:lnTo>
                <a:lnTo>
                  <a:pt x="108397" y="0"/>
                </a:lnTo>
                <a:lnTo>
                  <a:pt x="108397" y="1472824"/>
                </a:lnTo>
                <a:close/>
              </a:path>
            </a:pathLst>
          </a:custGeom>
          <a:solidFill>
            <a:srgbClr val="2934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877491" y="6564347"/>
            <a:ext cx="4537710" cy="108585"/>
          </a:xfrm>
          <a:custGeom>
            <a:avLst/>
            <a:gdLst/>
            <a:ahLst/>
            <a:cxnLst/>
            <a:rect l="l" t="t" r="r" b="b"/>
            <a:pathLst>
              <a:path w="4537709" h="108584">
                <a:moveTo>
                  <a:pt x="4537497" y="108406"/>
                </a:moveTo>
                <a:lnTo>
                  <a:pt x="0" y="108406"/>
                </a:lnTo>
                <a:lnTo>
                  <a:pt x="0" y="0"/>
                </a:lnTo>
                <a:lnTo>
                  <a:pt x="4537497" y="0"/>
                </a:lnTo>
                <a:lnTo>
                  <a:pt x="4537497" y="108406"/>
                </a:lnTo>
                <a:close/>
              </a:path>
            </a:pathLst>
          </a:custGeom>
          <a:solidFill>
            <a:srgbClr val="2934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1483548" y="5339789"/>
            <a:ext cx="2141220" cy="10160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34035">
              <a:lnSpc>
                <a:spcPts val="3885"/>
              </a:lnSpc>
              <a:spcBef>
                <a:spcPts val="125"/>
              </a:spcBef>
            </a:pPr>
            <a:r>
              <a:rPr dirty="0" sz="3400" spc="-950">
                <a:solidFill>
                  <a:srgbClr val="293478"/>
                </a:solidFill>
                <a:latin typeface="Lucida Sans"/>
                <a:cs typeface="Lucida Sans"/>
              </a:rPr>
              <a:t>𝖊𝖝𝖆𝖒𝖕𝖑𝖊</a:t>
            </a:r>
            <a:endParaRPr sz="3400">
              <a:latin typeface="Lucida Sans"/>
              <a:cs typeface="Lucida Sans"/>
            </a:endParaRPr>
          </a:p>
          <a:p>
            <a:pPr>
              <a:lnSpc>
                <a:spcPts val="3885"/>
              </a:lnSpc>
            </a:pPr>
            <a:r>
              <a:rPr dirty="0" sz="3400" spc="-1030">
                <a:solidFill>
                  <a:srgbClr val="293478"/>
                </a:solidFill>
                <a:latin typeface="Lucida Sans"/>
                <a:cs typeface="Lucida Sans"/>
              </a:rPr>
              <a:t>𝓪𝓵𝓽𝓮𝓻𝓷𝓪𝓽𝓲𝓿𝓮</a:t>
            </a:r>
            <a:endParaRPr sz="3400">
              <a:latin typeface="Lucida Sans"/>
              <a:cs typeface="Lucida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778557" y="5385209"/>
            <a:ext cx="1513840" cy="9709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ts val="3704"/>
              </a:lnSpc>
              <a:spcBef>
                <a:spcPts val="125"/>
              </a:spcBef>
            </a:pPr>
            <a:r>
              <a:rPr dirty="0" sz="3400" spc="-105">
                <a:solidFill>
                  <a:srgbClr val="293478"/>
                </a:solidFill>
                <a:latin typeface="Arial Black"/>
                <a:cs typeface="Arial Black"/>
              </a:rPr>
              <a:t>σ</a:t>
            </a:r>
            <a:r>
              <a:rPr dirty="0" sz="3400" spc="-105">
                <a:solidFill>
                  <a:srgbClr val="293478"/>
                </a:solidFill>
                <a:latin typeface="Gadugi"/>
                <a:cs typeface="Gadugi"/>
              </a:rPr>
              <a:t>ᖴ</a:t>
            </a:r>
            <a:endParaRPr sz="3400">
              <a:latin typeface="Gadugi"/>
              <a:cs typeface="Gadugi"/>
            </a:endParaRPr>
          </a:p>
          <a:p>
            <a:pPr marL="508000">
              <a:lnSpc>
                <a:spcPts val="3704"/>
              </a:lnSpc>
            </a:pPr>
            <a:r>
              <a:rPr dirty="0" sz="3400" spc="-1450">
                <a:solidFill>
                  <a:srgbClr val="293478"/>
                </a:solidFill>
                <a:latin typeface="Gill Sans MT"/>
                <a:cs typeface="Gill Sans MT"/>
              </a:rPr>
              <a:t>𝕗𝕠𝕟𝕥</a:t>
            </a:r>
            <a:endParaRPr sz="3400">
              <a:latin typeface="Gill Sans MT"/>
              <a:cs typeface="Gill Sans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193796" y="2983059"/>
            <a:ext cx="8072755" cy="1650364"/>
          </a:xfrm>
          <a:prstGeom prst="rect"/>
        </p:spPr>
        <p:txBody>
          <a:bodyPr wrap="square" lIns="0" tIns="100330" rIns="0" bIns="0" rtlCol="0" vert="horz">
            <a:spAutoFit/>
          </a:bodyPr>
          <a:lstStyle/>
          <a:p>
            <a:pPr algn="just" marL="12700" marR="5080">
              <a:lnSpc>
                <a:spcPts val="4040"/>
              </a:lnSpc>
              <a:spcBef>
                <a:spcPts val="790"/>
              </a:spcBef>
            </a:pPr>
            <a:r>
              <a:rPr dirty="0" sz="3900" spc="-90">
                <a:solidFill>
                  <a:srgbClr val="293478"/>
                </a:solidFill>
              </a:rPr>
              <a:t>Save </a:t>
            </a:r>
            <a:r>
              <a:rPr dirty="0" sz="3900" spc="10">
                <a:solidFill>
                  <a:srgbClr val="BE7BC3"/>
                </a:solidFill>
              </a:rPr>
              <a:t>#hashtags </a:t>
            </a:r>
            <a:r>
              <a:rPr dirty="0" sz="3900" spc="90">
                <a:solidFill>
                  <a:srgbClr val="293478"/>
                </a:solidFill>
              </a:rPr>
              <a:t>and </a:t>
            </a:r>
            <a:r>
              <a:rPr dirty="0" sz="3900" spc="-5">
                <a:solidFill>
                  <a:srgbClr val="BE7BC3"/>
                </a:solidFill>
              </a:rPr>
              <a:t>@mentions </a:t>
            </a:r>
            <a:r>
              <a:rPr dirty="0" sz="3900" spc="180">
                <a:solidFill>
                  <a:srgbClr val="293478"/>
                </a:solidFill>
              </a:rPr>
              <a:t>for  </a:t>
            </a:r>
            <a:r>
              <a:rPr dirty="0" sz="3900" spc="60">
                <a:solidFill>
                  <a:srgbClr val="293478"/>
                </a:solidFill>
              </a:rPr>
              <a:t>the </a:t>
            </a:r>
            <a:r>
              <a:rPr dirty="0" sz="3900" spc="5">
                <a:solidFill>
                  <a:srgbClr val="293478"/>
                </a:solidFill>
              </a:rPr>
              <a:t>end </a:t>
            </a:r>
            <a:r>
              <a:rPr dirty="0" sz="3900" spc="180">
                <a:solidFill>
                  <a:srgbClr val="293478"/>
                </a:solidFill>
              </a:rPr>
              <a:t>of </a:t>
            </a:r>
            <a:r>
              <a:rPr dirty="0" sz="3900" spc="130">
                <a:solidFill>
                  <a:srgbClr val="293478"/>
                </a:solidFill>
              </a:rPr>
              <a:t>a </a:t>
            </a:r>
            <a:r>
              <a:rPr dirty="0" sz="3900" spc="20">
                <a:solidFill>
                  <a:srgbClr val="293478"/>
                </a:solidFill>
              </a:rPr>
              <a:t>post </a:t>
            </a:r>
            <a:r>
              <a:rPr dirty="0" sz="3900" spc="180">
                <a:solidFill>
                  <a:srgbClr val="293478"/>
                </a:solidFill>
              </a:rPr>
              <a:t>for </a:t>
            </a:r>
            <a:r>
              <a:rPr dirty="0" sz="3900" spc="-35">
                <a:solidFill>
                  <a:srgbClr val="293478"/>
                </a:solidFill>
              </a:rPr>
              <a:t>easier </a:t>
            </a:r>
            <a:r>
              <a:rPr dirty="0" sz="3900" spc="55">
                <a:solidFill>
                  <a:srgbClr val="293478"/>
                </a:solidFill>
              </a:rPr>
              <a:t>text-to-  </a:t>
            </a:r>
            <a:r>
              <a:rPr dirty="0" sz="3900" spc="-110">
                <a:solidFill>
                  <a:srgbClr val="293478"/>
                </a:solidFill>
              </a:rPr>
              <a:t>speech</a:t>
            </a:r>
            <a:r>
              <a:rPr dirty="0" sz="3900" spc="150">
                <a:solidFill>
                  <a:srgbClr val="293478"/>
                </a:solidFill>
              </a:rPr>
              <a:t> </a:t>
            </a:r>
            <a:r>
              <a:rPr dirty="0" sz="3900" spc="-80">
                <a:solidFill>
                  <a:srgbClr val="293478"/>
                </a:solidFill>
              </a:rPr>
              <a:t>conversion.</a:t>
            </a:r>
            <a:endParaRPr sz="3900"/>
          </a:p>
        </p:txBody>
      </p:sp>
      <p:sp>
        <p:nvSpPr>
          <p:cNvPr id="41" name="object 41"/>
          <p:cNvSpPr txBox="1"/>
          <p:nvPr/>
        </p:nvSpPr>
        <p:spPr>
          <a:xfrm>
            <a:off x="2193796" y="6918056"/>
            <a:ext cx="9406255" cy="157289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just" marL="12700" marR="5080">
              <a:lnSpc>
                <a:spcPts val="3850"/>
              </a:lnSpc>
              <a:spcBef>
                <a:spcPts val="755"/>
              </a:spcBef>
            </a:pPr>
            <a:r>
              <a:rPr dirty="0" sz="3700" spc="95">
                <a:solidFill>
                  <a:srgbClr val="BE7BC3"/>
                </a:solidFill>
                <a:latin typeface="Arial"/>
                <a:cs typeface="Arial"/>
              </a:rPr>
              <a:t>Alternative </a:t>
            </a:r>
            <a:r>
              <a:rPr dirty="0" sz="3700" spc="70">
                <a:solidFill>
                  <a:srgbClr val="BE7BC3"/>
                </a:solidFill>
                <a:latin typeface="Arial"/>
                <a:cs typeface="Arial"/>
              </a:rPr>
              <a:t>fonts </a:t>
            </a:r>
            <a:r>
              <a:rPr dirty="0" sz="3700" spc="50">
                <a:solidFill>
                  <a:srgbClr val="293478"/>
                </a:solidFill>
                <a:latin typeface="Arial"/>
                <a:cs typeface="Arial"/>
              </a:rPr>
              <a:t>require </a:t>
            </a:r>
            <a:r>
              <a:rPr dirty="0" sz="3700" spc="65">
                <a:solidFill>
                  <a:srgbClr val="293478"/>
                </a:solidFill>
                <a:latin typeface="Arial"/>
                <a:cs typeface="Arial"/>
              </a:rPr>
              <a:t>the </a:t>
            </a:r>
            <a:r>
              <a:rPr dirty="0" sz="3700" spc="-160">
                <a:solidFill>
                  <a:srgbClr val="293478"/>
                </a:solidFill>
                <a:latin typeface="Arial"/>
                <a:cs typeface="Arial"/>
              </a:rPr>
              <a:t>use </a:t>
            </a:r>
            <a:r>
              <a:rPr dirty="0" sz="3700" spc="180">
                <a:solidFill>
                  <a:srgbClr val="293478"/>
                </a:solidFill>
                <a:latin typeface="Arial"/>
                <a:cs typeface="Arial"/>
              </a:rPr>
              <a:t>of </a:t>
            </a:r>
            <a:r>
              <a:rPr dirty="0" sz="3700" spc="45">
                <a:solidFill>
                  <a:srgbClr val="293478"/>
                </a:solidFill>
                <a:latin typeface="Arial"/>
                <a:cs typeface="Arial"/>
              </a:rPr>
              <a:t>external  </a:t>
            </a:r>
            <a:r>
              <a:rPr dirty="0" sz="3700" spc="-105">
                <a:solidFill>
                  <a:srgbClr val="293478"/>
                </a:solidFill>
                <a:latin typeface="Arial"/>
                <a:cs typeface="Arial"/>
              </a:rPr>
              <a:t>sites, </a:t>
            </a:r>
            <a:r>
              <a:rPr dirty="0" sz="3700" spc="125">
                <a:solidFill>
                  <a:srgbClr val="293478"/>
                </a:solidFill>
                <a:latin typeface="Arial"/>
                <a:cs typeface="Arial"/>
              </a:rPr>
              <a:t>typing </a:t>
            </a:r>
            <a:r>
              <a:rPr dirty="0" sz="3700" spc="75">
                <a:solidFill>
                  <a:srgbClr val="293478"/>
                </a:solidFill>
                <a:latin typeface="Arial"/>
                <a:cs typeface="Arial"/>
              </a:rPr>
              <a:t>directly </a:t>
            </a:r>
            <a:r>
              <a:rPr dirty="0" sz="3700" spc="65">
                <a:solidFill>
                  <a:srgbClr val="293478"/>
                </a:solidFill>
                <a:latin typeface="Arial"/>
                <a:cs typeface="Arial"/>
              </a:rPr>
              <a:t>in </a:t>
            </a:r>
            <a:r>
              <a:rPr dirty="0" sz="3700" spc="130">
                <a:solidFill>
                  <a:srgbClr val="293478"/>
                </a:solidFill>
                <a:latin typeface="Arial"/>
                <a:cs typeface="Arial"/>
              </a:rPr>
              <a:t>a </a:t>
            </a:r>
            <a:r>
              <a:rPr dirty="0" sz="3700" spc="-25">
                <a:solidFill>
                  <a:srgbClr val="293478"/>
                </a:solidFill>
                <a:latin typeface="Arial"/>
                <a:cs typeface="Arial"/>
              </a:rPr>
              <a:t>social </a:t>
            </a:r>
            <a:r>
              <a:rPr dirty="0" sz="3700" spc="55">
                <a:solidFill>
                  <a:srgbClr val="293478"/>
                </a:solidFill>
                <a:latin typeface="Arial"/>
                <a:cs typeface="Arial"/>
              </a:rPr>
              <a:t>media </a:t>
            </a:r>
            <a:r>
              <a:rPr dirty="0" sz="3700" spc="-5">
                <a:solidFill>
                  <a:srgbClr val="293478"/>
                </a:solidFill>
                <a:latin typeface="Arial"/>
                <a:cs typeface="Arial"/>
              </a:rPr>
              <a:t>site </a:t>
            </a:r>
            <a:r>
              <a:rPr dirty="0" sz="3700" spc="-100">
                <a:solidFill>
                  <a:srgbClr val="293478"/>
                </a:solidFill>
                <a:latin typeface="Arial"/>
                <a:cs typeface="Arial"/>
              </a:rPr>
              <a:t>is  </a:t>
            </a:r>
            <a:r>
              <a:rPr dirty="0" sz="3700">
                <a:solidFill>
                  <a:srgbClr val="293478"/>
                </a:solidFill>
                <a:latin typeface="Arial"/>
                <a:cs typeface="Arial"/>
              </a:rPr>
              <a:t>best </a:t>
            </a:r>
            <a:r>
              <a:rPr dirty="0" sz="3700" spc="175">
                <a:solidFill>
                  <a:srgbClr val="293478"/>
                </a:solidFill>
                <a:latin typeface="Arial"/>
                <a:cs typeface="Arial"/>
              </a:rPr>
              <a:t>for </a:t>
            </a:r>
            <a:r>
              <a:rPr dirty="0" sz="3700" spc="-95">
                <a:solidFill>
                  <a:srgbClr val="293478"/>
                </a:solidFill>
                <a:latin typeface="Arial"/>
                <a:cs typeface="Arial"/>
              </a:rPr>
              <a:t>screen</a:t>
            </a:r>
            <a:r>
              <a:rPr dirty="0" sz="3700" spc="270">
                <a:solidFill>
                  <a:srgbClr val="293478"/>
                </a:solidFill>
                <a:latin typeface="Arial"/>
                <a:cs typeface="Arial"/>
              </a:rPr>
              <a:t> </a:t>
            </a:r>
            <a:r>
              <a:rPr dirty="0" sz="3700" spc="-45">
                <a:solidFill>
                  <a:srgbClr val="293478"/>
                </a:solidFill>
                <a:latin typeface="Arial"/>
                <a:cs typeface="Arial"/>
              </a:rPr>
              <a:t>readers.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5"/>
            <a:ext cx="4864508" cy="7942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5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8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6" y="0"/>
                </a:moveTo>
                <a:lnTo>
                  <a:pt x="2060738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6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9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32" y="0"/>
                </a:moveTo>
                <a:lnTo>
                  <a:pt x="1513952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32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5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7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7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7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6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2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9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2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8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6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1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8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7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4" y="8115382"/>
            <a:ext cx="12329259" cy="2171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0"/>
            <a:ext cx="3518426" cy="226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4" y="0"/>
            <a:ext cx="8626924" cy="3150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6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2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2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2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8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51759" y="1429511"/>
            <a:ext cx="13042391" cy="993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09800" y="3736847"/>
            <a:ext cx="9214103" cy="6004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00655" y="2642616"/>
            <a:ext cx="2505455" cy="591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383245" y="2553148"/>
            <a:ext cx="11605895" cy="407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7490" marR="5080">
              <a:lnSpc>
                <a:spcPct val="116900"/>
              </a:lnSpc>
              <a:spcBef>
                <a:spcPts val="95"/>
              </a:spcBef>
            </a:pPr>
            <a:r>
              <a:rPr dirty="0" sz="2450" spc="190">
                <a:solidFill>
                  <a:srgbClr val="2A3278"/>
                </a:solidFill>
                <a:latin typeface="Book Antiqua"/>
                <a:cs typeface="Book Antiqua"/>
              </a:rPr>
              <a:t>Automatic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85">
                <a:solidFill>
                  <a:srgbClr val="2A3278"/>
                </a:solidFill>
                <a:latin typeface="Book Antiqua"/>
                <a:cs typeface="Book Antiqua"/>
              </a:rPr>
              <a:t>closed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95">
                <a:solidFill>
                  <a:srgbClr val="2A3278"/>
                </a:solidFill>
                <a:latin typeface="Book Antiqua"/>
                <a:cs typeface="Book Antiqua"/>
              </a:rPr>
              <a:t>captioning</a:t>
            </a:r>
            <a:r>
              <a:rPr dirty="0" sz="2450" spc="105">
                <a:solidFill>
                  <a:srgbClr val="2A3278"/>
                </a:solidFill>
                <a:latin typeface="Book Antiqua"/>
                <a:cs typeface="Book Antiqua"/>
              </a:rPr>
              <a:t> is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04">
                <a:solidFill>
                  <a:srgbClr val="2A3278"/>
                </a:solidFill>
                <a:latin typeface="Book Antiqua"/>
                <a:cs typeface="Book Antiqua"/>
              </a:rPr>
              <a:t>now</a:t>
            </a:r>
            <a:r>
              <a:rPr dirty="0" sz="2450" spc="10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50">
                <a:solidFill>
                  <a:srgbClr val="2A3278"/>
                </a:solidFill>
                <a:latin typeface="Book Antiqua"/>
                <a:cs typeface="Book Antiqua"/>
              </a:rPr>
              <a:t>available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29">
                <a:solidFill>
                  <a:srgbClr val="2A3278"/>
                </a:solidFill>
                <a:latin typeface="Book Antiqua"/>
                <a:cs typeface="Book Antiqua"/>
              </a:rPr>
              <a:t>for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85">
                <a:solidFill>
                  <a:srgbClr val="2A3278"/>
                </a:solidFill>
                <a:latin typeface="Book Antiqua"/>
                <a:cs typeface="Book Antiqua"/>
              </a:rPr>
              <a:t>IGTV</a:t>
            </a:r>
            <a:r>
              <a:rPr dirty="0" sz="2450" spc="10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00">
                <a:solidFill>
                  <a:srgbClr val="2A3278"/>
                </a:solidFill>
                <a:latin typeface="Book Antiqua"/>
                <a:cs typeface="Book Antiqua"/>
              </a:rPr>
              <a:t>Live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00">
                <a:solidFill>
                  <a:srgbClr val="2A3278"/>
                </a:solidFill>
                <a:latin typeface="Book Antiqua"/>
                <a:cs typeface="Book Antiqua"/>
              </a:rPr>
              <a:t>and</a:t>
            </a:r>
            <a:r>
              <a:rPr dirty="0" sz="2450" spc="10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35">
                <a:solidFill>
                  <a:srgbClr val="2A3278"/>
                </a:solidFill>
                <a:latin typeface="Book Antiqua"/>
                <a:cs typeface="Book Antiqua"/>
              </a:rPr>
              <a:t>IGTV.  </a:t>
            </a:r>
            <a:r>
              <a:rPr dirty="0" sz="2450" spc="185">
                <a:solidFill>
                  <a:srgbClr val="2A3278"/>
                </a:solidFill>
                <a:latin typeface="Book Antiqua"/>
                <a:cs typeface="Book Antiqua"/>
              </a:rPr>
              <a:t>Use</a:t>
            </a:r>
            <a:r>
              <a:rPr dirty="0" sz="2450" spc="9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35">
                <a:solidFill>
                  <a:srgbClr val="2A3278"/>
                </a:solidFill>
                <a:latin typeface="Book Antiqua"/>
                <a:cs typeface="Book Antiqua"/>
              </a:rPr>
              <a:t>custom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90">
                <a:solidFill>
                  <a:srgbClr val="2A3278"/>
                </a:solidFill>
                <a:latin typeface="Book Antiqua"/>
                <a:cs typeface="Book Antiqua"/>
              </a:rPr>
              <a:t>text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04">
                <a:solidFill>
                  <a:srgbClr val="2A3278"/>
                </a:solidFill>
                <a:latin typeface="Book Antiqua"/>
                <a:cs typeface="Book Antiqua"/>
              </a:rPr>
              <a:t>to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00">
                <a:solidFill>
                  <a:srgbClr val="2A3278"/>
                </a:solidFill>
                <a:latin typeface="Book Antiqua"/>
                <a:cs typeface="Book Antiqua"/>
              </a:rPr>
              <a:t>caption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00">
                <a:solidFill>
                  <a:srgbClr val="2A3278"/>
                </a:solidFill>
                <a:latin typeface="Book Antiqua"/>
                <a:cs typeface="Book Antiqua"/>
              </a:rPr>
              <a:t>Instagram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80">
                <a:solidFill>
                  <a:srgbClr val="2A3278"/>
                </a:solidFill>
                <a:latin typeface="Book Antiqua"/>
                <a:cs typeface="Book Antiqua"/>
              </a:rPr>
              <a:t>Stories.</a:t>
            </a:r>
            <a:endParaRPr sz="24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7207250">
              <a:lnSpc>
                <a:spcPct val="100000"/>
              </a:lnSpc>
            </a:pPr>
            <a:r>
              <a:rPr dirty="0" sz="2450" spc="180">
                <a:solidFill>
                  <a:srgbClr val="2A3278"/>
                </a:solidFill>
                <a:latin typeface="Book Antiqua"/>
                <a:cs typeface="Book Antiqua"/>
              </a:rPr>
              <a:t>Use </a:t>
            </a:r>
            <a:r>
              <a:rPr dirty="0" sz="2450" spc="235">
                <a:solidFill>
                  <a:srgbClr val="2A3278"/>
                </a:solidFill>
                <a:latin typeface="Book Antiqua"/>
                <a:cs typeface="Book Antiqua"/>
              </a:rPr>
              <a:t>custom</a:t>
            </a:r>
            <a:r>
              <a:rPr dirty="0" sz="245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85">
                <a:solidFill>
                  <a:srgbClr val="2A3278"/>
                </a:solidFill>
                <a:latin typeface="Book Antiqua"/>
                <a:cs typeface="Book Antiqua"/>
              </a:rPr>
              <a:t>text</a:t>
            </a:r>
            <a:endParaRPr sz="24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 marR="355600">
              <a:lnSpc>
                <a:spcPct val="116399"/>
              </a:lnSpc>
            </a:pPr>
            <a:r>
              <a:rPr dirty="0" sz="2450" spc="195">
                <a:solidFill>
                  <a:srgbClr val="2A3278"/>
                </a:solidFill>
                <a:latin typeface="Book Antiqua"/>
                <a:cs typeface="Book Antiqua"/>
              </a:rPr>
              <a:t>Auto-generate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85">
                <a:solidFill>
                  <a:srgbClr val="2A3278"/>
                </a:solidFill>
                <a:latin typeface="Book Antiqua"/>
                <a:cs typeface="Book Antiqua"/>
              </a:rPr>
              <a:t>captions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45">
                <a:solidFill>
                  <a:srgbClr val="2A3278"/>
                </a:solidFill>
                <a:latin typeface="Book Antiqua"/>
                <a:cs typeface="Book Antiqua"/>
              </a:rPr>
              <a:t>or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55">
                <a:solidFill>
                  <a:srgbClr val="2A3278"/>
                </a:solidFill>
                <a:latin typeface="Book Antiqua"/>
                <a:cs typeface="Book Antiqua"/>
              </a:rPr>
              <a:t>write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85">
                <a:solidFill>
                  <a:srgbClr val="2A3278"/>
                </a:solidFill>
                <a:latin typeface="Book Antiqua"/>
                <a:cs typeface="Book Antiqua"/>
              </a:rPr>
              <a:t>them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70">
                <a:solidFill>
                  <a:srgbClr val="2A3278"/>
                </a:solidFill>
                <a:latin typeface="Book Antiqua"/>
                <a:cs typeface="Book Antiqua"/>
              </a:rPr>
              <a:t>yourself.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54">
                <a:solidFill>
                  <a:srgbClr val="2A3278"/>
                </a:solidFill>
                <a:latin typeface="Book Antiqua"/>
                <a:cs typeface="Book Antiqua"/>
              </a:rPr>
              <a:t>YouTube</a:t>
            </a:r>
            <a:r>
              <a:rPr dirty="0" sz="245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70">
                <a:solidFill>
                  <a:srgbClr val="2A3278"/>
                </a:solidFill>
                <a:latin typeface="Book Antiqua"/>
                <a:cs typeface="Book Antiqua"/>
              </a:rPr>
              <a:t>Community  </a:t>
            </a:r>
            <a:r>
              <a:rPr dirty="0" sz="2450" spc="185">
                <a:solidFill>
                  <a:srgbClr val="2A3278"/>
                </a:solidFill>
                <a:latin typeface="Book Antiqua"/>
                <a:cs typeface="Book Antiqua"/>
              </a:rPr>
              <a:t>captions </a:t>
            </a:r>
            <a:r>
              <a:rPr dirty="0" sz="2450" spc="195">
                <a:solidFill>
                  <a:srgbClr val="2A3278"/>
                </a:solidFill>
                <a:latin typeface="Book Antiqua"/>
                <a:cs typeface="Book Antiqua"/>
              </a:rPr>
              <a:t>have </a:t>
            </a:r>
            <a:r>
              <a:rPr dirty="0" sz="2450" spc="254">
                <a:solidFill>
                  <a:srgbClr val="2A3278"/>
                </a:solidFill>
                <a:latin typeface="Book Antiqua"/>
                <a:cs typeface="Book Antiqua"/>
              </a:rPr>
              <a:t>been</a:t>
            </a:r>
            <a:r>
              <a:rPr dirty="0" sz="2450" spc="-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80">
                <a:solidFill>
                  <a:srgbClr val="2A3278"/>
                </a:solidFill>
                <a:latin typeface="Book Antiqua"/>
                <a:cs typeface="Book Antiqua"/>
              </a:rPr>
              <a:t>discontinued.</a:t>
            </a:r>
            <a:endParaRPr sz="2450">
              <a:latin typeface="Book Antiqua"/>
              <a:cs typeface="Book Antiqua"/>
            </a:endParaRPr>
          </a:p>
          <a:p>
            <a:pPr marL="204470" marR="193040">
              <a:lnSpc>
                <a:spcPct val="116399"/>
              </a:lnSpc>
              <a:spcBef>
                <a:spcPts val="2370"/>
              </a:spcBef>
            </a:pPr>
            <a:r>
              <a:rPr dirty="0" sz="2450" spc="195">
                <a:solidFill>
                  <a:srgbClr val="2A3278"/>
                </a:solidFill>
                <a:latin typeface="Book Antiqua"/>
                <a:cs typeface="Book Antiqua"/>
              </a:rPr>
              <a:t>Auto-generate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70">
                <a:solidFill>
                  <a:srgbClr val="2A3278"/>
                </a:solidFill>
                <a:latin typeface="Book Antiqua"/>
                <a:cs typeface="Book Antiqua"/>
              </a:rPr>
              <a:t>captions,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55">
                <a:solidFill>
                  <a:srgbClr val="2A3278"/>
                </a:solidFill>
                <a:latin typeface="Book Antiqua"/>
                <a:cs typeface="Book Antiqua"/>
              </a:rPr>
              <a:t>write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85">
                <a:solidFill>
                  <a:srgbClr val="2A3278"/>
                </a:solidFill>
                <a:latin typeface="Book Antiqua"/>
                <a:cs typeface="Book Antiqua"/>
              </a:rPr>
              <a:t>them</a:t>
            </a:r>
            <a:r>
              <a:rPr dirty="0" sz="2450" spc="10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70">
                <a:solidFill>
                  <a:srgbClr val="2A3278"/>
                </a:solidFill>
                <a:latin typeface="Book Antiqua"/>
                <a:cs typeface="Book Antiqua"/>
              </a:rPr>
              <a:t>yourself,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45">
                <a:solidFill>
                  <a:srgbClr val="2A3278"/>
                </a:solidFill>
                <a:latin typeface="Book Antiqua"/>
                <a:cs typeface="Book Antiqua"/>
              </a:rPr>
              <a:t>or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75">
                <a:solidFill>
                  <a:srgbClr val="2A3278"/>
                </a:solidFill>
                <a:latin typeface="Book Antiqua"/>
                <a:cs typeface="Book Antiqua"/>
              </a:rPr>
              <a:t>upload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45">
                <a:solidFill>
                  <a:srgbClr val="2A3278"/>
                </a:solidFill>
                <a:latin typeface="Book Antiqua"/>
                <a:cs typeface="Book Antiqua"/>
              </a:rPr>
              <a:t>a</a:t>
            </a:r>
            <a:r>
              <a:rPr dirty="0" sz="2450" spc="10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29">
                <a:solidFill>
                  <a:srgbClr val="2A3278"/>
                </a:solidFill>
                <a:latin typeface="Book Antiqua"/>
                <a:cs typeface="Book Antiqua"/>
              </a:rPr>
              <a:t>SubRip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75">
                <a:solidFill>
                  <a:srgbClr val="2A3278"/>
                </a:solidFill>
                <a:latin typeface="Book Antiqua"/>
                <a:cs typeface="Book Antiqua"/>
              </a:rPr>
              <a:t>(.srt)  </a:t>
            </a:r>
            <a:r>
              <a:rPr dirty="0" sz="2450" spc="140">
                <a:solidFill>
                  <a:srgbClr val="2A3278"/>
                </a:solidFill>
                <a:latin typeface="Book Antiqua"/>
                <a:cs typeface="Book Antiqua"/>
              </a:rPr>
              <a:t>file.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90">
                <a:solidFill>
                  <a:srgbClr val="2A3278"/>
                </a:solidFill>
                <a:latin typeface="Book Antiqua"/>
                <a:cs typeface="Book Antiqua"/>
              </a:rPr>
              <a:t>Automatic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80">
                <a:solidFill>
                  <a:srgbClr val="2A3278"/>
                </a:solidFill>
                <a:latin typeface="Book Antiqua"/>
                <a:cs typeface="Book Antiqua"/>
              </a:rPr>
              <a:t>closed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90">
                <a:solidFill>
                  <a:srgbClr val="2A3278"/>
                </a:solidFill>
                <a:latin typeface="Book Antiqua"/>
                <a:cs typeface="Book Antiqua"/>
              </a:rPr>
              <a:t>captioning</a:t>
            </a:r>
            <a:r>
              <a:rPr dirty="0" sz="2450" spc="105">
                <a:solidFill>
                  <a:srgbClr val="2A3278"/>
                </a:solidFill>
                <a:latin typeface="Book Antiqua"/>
                <a:cs typeface="Book Antiqua"/>
              </a:rPr>
              <a:t> is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45">
                <a:solidFill>
                  <a:srgbClr val="2A3278"/>
                </a:solidFill>
                <a:latin typeface="Book Antiqua"/>
                <a:cs typeface="Book Antiqua"/>
              </a:rPr>
              <a:t>also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50">
                <a:solidFill>
                  <a:srgbClr val="2A3278"/>
                </a:solidFill>
                <a:latin typeface="Book Antiqua"/>
                <a:cs typeface="Book Antiqua"/>
              </a:rPr>
              <a:t>available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29">
                <a:solidFill>
                  <a:srgbClr val="2A3278"/>
                </a:solidFill>
                <a:latin typeface="Book Antiqua"/>
                <a:cs typeface="Book Antiqua"/>
              </a:rPr>
              <a:t>for</a:t>
            </a:r>
            <a:r>
              <a:rPr dirty="0" sz="2450" spc="10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235">
                <a:solidFill>
                  <a:srgbClr val="2A3278"/>
                </a:solidFill>
                <a:latin typeface="Book Antiqua"/>
                <a:cs typeface="Book Antiqua"/>
              </a:rPr>
              <a:t>Facebook</a:t>
            </a:r>
            <a:r>
              <a:rPr dirty="0" sz="245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450" spc="165">
                <a:solidFill>
                  <a:srgbClr val="2A3278"/>
                </a:solidFill>
                <a:latin typeface="Book Antiqua"/>
                <a:cs typeface="Book Antiqua"/>
              </a:rPr>
              <a:t>Live.</a:t>
            </a:r>
            <a:endParaRPr sz="2450">
              <a:latin typeface="Book Antiqua"/>
              <a:cs typeface="Book Antiqu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09800" y="4559807"/>
            <a:ext cx="2075687" cy="600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66871" y="7251191"/>
            <a:ext cx="11823191" cy="7802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09800" y="5690615"/>
            <a:ext cx="2218943" cy="600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6"/>
            <a:ext cx="4864509" cy="7942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6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9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6" y="0"/>
                </a:moveTo>
                <a:lnTo>
                  <a:pt x="2060738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6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100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32" y="0"/>
                </a:moveTo>
                <a:lnTo>
                  <a:pt x="1513951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32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6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8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8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8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7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3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70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5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3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9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8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2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9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8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4" y="8115385"/>
            <a:ext cx="12329259" cy="2171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1"/>
            <a:ext cx="3518426" cy="226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4" y="0"/>
            <a:ext cx="8626924" cy="3150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7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2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2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2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9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87951" y="1685544"/>
            <a:ext cx="9970007" cy="1112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694702" y="3092120"/>
            <a:ext cx="13195935" cy="319849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 marR="1520190">
              <a:lnSpc>
                <a:spcPts val="5040"/>
              </a:lnSpc>
              <a:spcBef>
                <a:spcPts val="955"/>
              </a:spcBef>
            </a:pPr>
            <a:r>
              <a:rPr dirty="0" sz="4850" spc="-175">
                <a:solidFill>
                  <a:srgbClr val="293478"/>
                </a:solidFill>
                <a:latin typeface="Arial"/>
                <a:cs typeface="Arial"/>
              </a:rPr>
              <a:t>Use </a:t>
            </a:r>
            <a:r>
              <a:rPr dirty="0" sz="4850" spc="65">
                <a:solidFill>
                  <a:srgbClr val="293478"/>
                </a:solidFill>
                <a:latin typeface="Arial"/>
                <a:cs typeface="Arial"/>
              </a:rPr>
              <a:t>gender-neutral </a:t>
            </a:r>
            <a:r>
              <a:rPr dirty="0" sz="4850" spc="-15">
                <a:solidFill>
                  <a:srgbClr val="293478"/>
                </a:solidFill>
                <a:latin typeface="Arial"/>
                <a:cs typeface="Arial"/>
              </a:rPr>
              <a:t>pronouns </a:t>
            </a:r>
            <a:r>
              <a:rPr dirty="0" sz="4850" spc="155">
                <a:solidFill>
                  <a:srgbClr val="BE7BC3"/>
                </a:solidFill>
                <a:latin typeface="Arial"/>
                <a:cs typeface="Arial"/>
              </a:rPr>
              <a:t>(they/them)  </a:t>
            </a:r>
            <a:r>
              <a:rPr dirty="0" sz="4850" spc="90">
                <a:solidFill>
                  <a:srgbClr val="293478"/>
                </a:solidFill>
                <a:latin typeface="Arial"/>
                <a:cs typeface="Arial"/>
              </a:rPr>
              <a:t>or </a:t>
            </a:r>
            <a:r>
              <a:rPr dirty="0" sz="4850" spc="-110">
                <a:solidFill>
                  <a:srgbClr val="293478"/>
                </a:solidFill>
                <a:latin typeface="Arial"/>
                <a:cs typeface="Arial"/>
              </a:rPr>
              <a:t>check </a:t>
            </a:r>
            <a:r>
              <a:rPr dirty="0" sz="4850" spc="-155">
                <a:solidFill>
                  <a:srgbClr val="293478"/>
                </a:solidFill>
                <a:latin typeface="Arial"/>
                <a:cs typeface="Arial"/>
              </a:rPr>
              <a:t>someone's </a:t>
            </a:r>
            <a:r>
              <a:rPr dirty="0" sz="4850" spc="150">
                <a:solidFill>
                  <a:srgbClr val="293478"/>
                </a:solidFill>
                <a:latin typeface="Arial"/>
                <a:cs typeface="Arial"/>
              </a:rPr>
              <a:t>profile </a:t>
            </a:r>
            <a:r>
              <a:rPr dirty="0" sz="4850" spc="229">
                <a:solidFill>
                  <a:srgbClr val="293478"/>
                </a:solidFill>
                <a:latin typeface="Arial"/>
                <a:cs typeface="Arial"/>
              </a:rPr>
              <a:t>for </a:t>
            </a:r>
            <a:r>
              <a:rPr dirty="0" sz="4850" spc="125">
                <a:solidFill>
                  <a:srgbClr val="293478"/>
                </a:solidFill>
                <a:latin typeface="Arial"/>
                <a:cs typeface="Arial"/>
              </a:rPr>
              <a:t>their  </a:t>
            </a:r>
            <a:r>
              <a:rPr dirty="0" sz="4850" spc="120">
                <a:solidFill>
                  <a:srgbClr val="293478"/>
                </a:solidFill>
                <a:latin typeface="Arial"/>
                <a:cs typeface="Arial"/>
              </a:rPr>
              <a:t>preferred</a:t>
            </a:r>
            <a:r>
              <a:rPr dirty="0" sz="4850" spc="190">
                <a:solidFill>
                  <a:srgbClr val="293478"/>
                </a:solidFill>
                <a:latin typeface="Arial"/>
                <a:cs typeface="Arial"/>
              </a:rPr>
              <a:t> </a:t>
            </a:r>
            <a:r>
              <a:rPr dirty="0" sz="4850" spc="-75">
                <a:solidFill>
                  <a:srgbClr val="293478"/>
                </a:solidFill>
                <a:latin typeface="Arial"/>
                <a:cs typeface="Arial"/>
              </a:rPr>
              <a:t>pronouns.</a:t>
            </a:r>
            <a:endParaRPr sz="4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75"/>
              </a:spcBef>
            </a:pPr>
            <a:r>
              <a:rPr dirty="0" sz="4850" spc="100">
                <a:solidFill>
                  <a:srgbClr val="293478"/>
                </a:solidFill>
                <a:latin typeface="Arial"/>
                <a:cs typeface="Arial"/>
              </a:rPr>
              <a:t>Avoid </a:t>
            </a:r>
            <a:r>
              <a:rPr dirty="0" sz="4850" spc="45">
                <a:solidFill>
                  <a:srgbClr val="293478"/>
                </a:solidFill>
                <a:latin typeface="Arial"/>
                <a:cs typeface="Arial"/>
              </a:rPr>
              <a:t>racist/sexist/ableist/insensitive</a:t>
            </a:r>
            <a:r>
              <a:rPr dirty="0" sz="4850" spc="290">
                <a:solidFill>
                  <a:srgbClr val="293478"/>
                </a:solidFill>
                <a:latin typeface="Arial"/>
                <a:cs typeface="Arial"/>
              </a:rPr>
              <a:t> </a:t>
            </a:r>
            <a:r>
              <a:rPr dirty="0" sz="4850" spc="25">
                <a:solidFill>
                  <a:srgbClr val="293478"/>
                </a:solidFill>
                <a:latin typeface="Arial"/>
                <a:cs typeface="Arial"/>
              </a:rPr>
              <a:t>language.</a:t>
            </a:r>
            <a:endParaRPr sz="4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7"/>
            <a:ext cx="4864508" cy="7942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5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9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6" y="0"/>
                </a:moveTo>
                <a:lnTo>
                  <a:pt x="2060738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6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100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32" y="0"/>
                </a:moveTo>
                <a:lnTo>
                  <a:pt x="1513953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32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6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8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8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8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7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3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70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5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3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9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8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2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9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8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3" y="8115382"/>
            <a:ext cx="12329259" cy="2171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1"/>
            <a:ext cx="3518426" cy="226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4" y="0"/>
            <a:ext cx="8626925" cy="3150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8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3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3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3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5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59351" y="1804416"/>
            <a:ext cx="10424159" cy="975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80943" y="3230879"/>
            <a:ext cx="3819143" cy="1261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06951" y="5599175"/>
            <a:ext cx="2170175" cy="6126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41191" y="7848600"/>
            <a:ext cx="2898647" cy="5913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528382" y="3052567"/>
            <a:ext cx="8443595" cy="5781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430530">
              <a:lnSpc>
                <a:spcPct val="116100"/>
              </a:lnSpc>
              <a:spcBef>
                <a:spcPts val="100"/>
              </a:spcBef>
            </a:pPr>
            <a:r>
              <a:rPr dirty="0" sz="2800" spc="265">
                <a:solidFill>
                  <a:srgbClr val="2A3278"/>
                </a:solidFill>
                <a:latin typeface="Book Antiqua"/>
                <a:cs typeface="Book Antiqua"/>
              </a:rPr>
              <a:t>With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29">
                <a:solidFill>
                  <a:srgbClr val="2A3278"/>
                </a:solidFill>
                <a:latin typeface="Book Antiqua"/>
                <a:cs typeface="Book Antiqua"/>
              </a:rPr>
              <a:t>the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ongoing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50">
                <a:solidFill>
                  <a:srgbClr val="2A3278"/>
                </a:solidFill>
                <a:latin typeface="Book Antiqua"/>
                <a:cs typeface="Book Antiqua"/>
              </a:rPr>
              <a:t>pandemic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and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29">
                <a:solidFill>
                  <a:srgbClr val="2A3278"/>
                </a:solidFill>
                <a:latin typeface="Book Antiqua"/>
                <a:cs typeface="Book Antiqua"/>
              </a:rPr>
              <a:t>the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95">
                <a:solidFill>
                  <a:srgbClr val="2A3278"/>
                </a:solidFill>
                <a:latin typeface="Book Antiqua"/>
                <a:cs typeface="Book Antiqua"/>
              </a:rPr>
              <a:t>greater 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reliance </a:t>
            </a:r>
            <a:r>
              <a:rPr dirty="0" sz="2800" spc="295">
                <a:solidFill>
                  <a:srgbClr val="2A3278"/>
                </a:solidFill>
                <a:latin typeface="Book Antiqua"/>
                <a:cs typeface="Book Antiqua"/>
              </a:rPr>
              <a:t>on </a:t>
            </a:r>
            <a:r>
              <a:rPr dirty="0" sz="2800" spc="135">
                <a:solidFill>
                  <a:srgbClr val="2A3278"/>
                </a:solidFill>
                <a:latin typeface="Book Antiqua"/>
                <a:cs typeface="Book Antiqua"/>
              </a:rPr>
              <a:t>digital </a:t>
            </a:r>
            <a:r>
              <a:rPr dirty="0" sz="2800" spc="215">
                <a:solidFill>
                  <a:srgbClr val="2A3278"/>
                </a:solidFill>
                <a:latin typeface="Book Antiqua"/>
                <a:cs typeface="Book Antiqua"/>
              </a:rPr>
              <a:t>media, </a:t>
            </a:r>
            <a:r>
              <a:rPr dirty="0" sz="2800" spc="150">
                <a:solidFill>
                  <a:srgbClr val="2A3278"/>
                </a:solidFill>
                <a:latin typeface="Book Antiqua"/>
                <a:cs typeface="Book Antiqua"/>
              </a:rPr>
              <a:t>we </a:t>
            </a:r>
            <a:r>
              <a:rPr dirty="0" sz="2800" spc="229">
                <a:solidFill>
                  <a:srgbClr val="2A3278"/>
                </a:solidFill>
                <a:latin typeface="Book Antiqua"/>
                <a:cs typeface="Book Antiqua"/>
              </a:rPr>
              <a:t>must </a:t>
            </a:r>
            <a:r>
              <a:rPr dirty="0" sz="2800" spc="215">
                <a:solidFill>
                  <a:srgbClr val="2A3278"/>
                </a:solidFill>
                <a:latin typeface="Book Antiqua"/>
                <a:cs typeface="Book Antiqua"/>
              </a:rPr>
              <a:t>consider  </a:t>
            </a:r>
            <a:r>
              <a:rPr dirty="0" sz="2800" spc="235">
                <a:solidFill>
                  <a:srgbClr val="2A3278"/>
                </a:solidFill>
                <a:latin typeface="Book Antiqua"/>
                <a:cs typeface="Book Antiqua"/>
              </a:rPr>
              <a:t>our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role </a:t>
            </a:r>
            <a:r>
              <a:rPr dirty="0" sz="2800" spc="215">
                <a:solidFill>
                  <a:srgbClr val="2A3278"/>
                </a:solidFill>
                <a:latin typeface="Book Antiqua"/>
                <a:cs typeface="Book Antiqua"/>
              </a:rPr>
              <a:t>in being </a:t>
            </a:r>
            <a:r>
              <a:rPr dirty="0" sz="2800" spc="140">
                <a:solidFill>
                  <a:srgbClr val="2A3278"/>
                </a:solidFill>
                <a:latin typeface="Book Antiqua"/>
                <a:cs typeface="Book Antiqua"/>
              </a:rPr>
              <a:t>digitally</a:t>
            </a:r>
            <a:r>
              <a:rPr dirty="0" sz="2800" spc="-3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70">
                <a:solidFill>
                  <a:srgbClr val="2A3278"/>
                </a:solidFill>
                <a:latin typeface="Book Antiqua"/>
                <a:cs typeface="Book Antiqua"/>
              </a:rPr>
              <a:t>accessible.</a:t>
            </a:r>
            <a:endParaRPr sz="28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 marR="156845">
              <a:lnSpc>
                <a:spcPct val="116100"/>
              </a:lnSpc>
            </a:pPr>
            <a:r>
              <a:rPr dirty="0" sz="2800" spc="175">
                <a:solidFill>
                  <a:srgbClr val="2A3278"/>
                </a:solidFill>
                <a:latin typeface="Book Antiqua"/>
                <a:cs typeface="Book Antiqua"/>
              </a:rPr>
              <a:t>It </a:t>
            </a:r>
            <a:r>
              <a:rPr dirty="0" sz="2800" spc="110">
                <a:solidFill>
                  <a:srgbClr val="2A3278"/>
                </a:solidFill>
                <a:latin typeface="Book Antiqua"/>
                <a:cs typeface="Book Antiqua"/>
              </a:rPr>
              <a:t>is </a:t>
            </a:r>
            <a:r>
              <a:rPr dirty="0" sz="2800" spc="235">
                <a:solidFill>
                  <a:srgbClr val="2A3278"/>
                </a:solidFill>
                <a:latin typeface="Book Antiqua"/>
                <a:cs typeface="Book Antiqua"/>
              </a:rPr>
              <a:t>our </a:t>
            </a:r>
            <a:r>
              <a:rPr dirty="0" sz="2800" spc="180">
                <a:solidFill>
                  <a:srgbClr val="2A3278"/>
                </a:solidFill>
                <a:latin typeface="Book Antiqua"/>
                <a:cs typeface="Book Antiqua"/>
              </a:rPr>
              <a:t>duty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to </a:t>
            </a:r>
            <a:r>
              <a:rPr dirty="0" sz="2800" spc="270">
                <a:solidFill>
                  <a:srgbClr val="2A3278"/>
                </a:solidFill>
                <a:latin typeface="Book Antiqua"/>
                <a:cs typeface="Book Antiqua"/>
              </a:rPr>
              <a:t>be </a:t>
            </a:r>
            <a:r>
              <a:rPr dirty="0" sz="2800" spc="165">
                <a:solidFill>
                  <a:srgbClr val="2A3278"/>
                </a:solidFill>
                <a:latin typeface="Book Antiqua"/>
                <a:cs typeface="Book Antiqua"/>
              </a:rPr>
              <a:t>aware </a:t>
            </a:r>
            <a:r>
              <a:rPr dirty="0" sz="2800" spc="254">
                <a:solidFill>
                  <a:srgbClr val="2A3278"/>
                </a:solidFill>
                <a:latin typeface="Book Antiqua"/>
                <a:cs typeface="Book Antiqua"/>
              </a:rPr>
              <a:t>of </a:t>
            </a:r>
            <a:r>
              <a:rPr dirty="0" sz="2800" spc="210">
                <a:solidFill>
                  <a:srgbClr val="2A3278"/>
                </a:solidFill>
                <a:latin typeface="Book Antiqua"/>
                <a:cs typeface="Book Antiqua"/>
              </a:rPr>
              <a:t>how </a:t>
            </a:r>
            <a:r>
              <a:rPr dirty="0" sz="2800" spc="150">
                <a:solidFill>
                  <a:srgbClr val="2A3278"/>
                </a:solidFill>
                <a:latin typeface="Book Antiqua"/>
                <a:cs typeface="Book Antiqua"/>
              </a:rPr>
              <a:t>we </a:t>
            </a:r>
            <a:r>
              <a:rPr dirty="0" sz="2800" spc="210">
                <a:solidFill>
                  <a:srgbClr val="2A3278"/>
                </a:solidFill>
                <a:latin typeface="Book Antiqua"/>
                <a:cs typeface="Book Antiqua"/>
              </a:rPr>
              <a:t>present  </a:t>
            </a:r>
            <a:r>
              <a:rPr dirty="0" sz="2800" spc="175">
                <a:solidFill>
                  <a:srgbClr val="2A3278"/>
                </a:solidFill>
                <a:latin typeface="Book Antiqua"/>
                <a:cs typeface="Book Antiqua"/>
              </a:rPr>
              <a:t>ourselves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online, and </a:t>
            </a:r>
            <a:r>
              <a:rPr dirty="0" sz="2800" spc="210">
                <a:solidFill>
                  <a:srgbClr val="2A3278"/>
                </a:solidFill>
                <a:latin typeface="Book Antiqua"/>
                <a:cs typeface="Book Antiqua"/>
              </a:rPr>
              <a:t>how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to </a:t>
            </a:r>
            <a:r>
              <a:rPr dirty="0" sz="2800" spc="195">
                <a:solidFill>
                  <a:srgbClr val="2A3278"/>
                </a:solidFill>
                <a:latin typeface="Book Antiqua"/>
                <a:cs typeface="Book Antiqua"/>
              </a:rPr>
              <a:t>engage </a:t>
            </a:r>
            <a:r>
              <a:rPr dirty="0" sz="2800" spc="235">
                <a:solidFill>
                  <a:srgbClr val="2A3278"/>
                </a:solidFill>
                <a:latin typeface="Book Antiqua"/>
                <a:cs typeface="Book Antiqua"/>
              </a:rPr>
              <a:t>our  </a:t>
            </a:r>
            <a:r>
              <a:rPr dirty="0" sz="2800" spc="240">
                <a:solidFill>
                  <a:srgbClr val="2A3278"/>
                </a:solidFill>
                <a:latin typeface="Book Antiqua"/>
                <a:cs typeface="Book Antiqua"/>
              </a:rPr>
              <a:t>communities, </a:t>
            </a:r>
            <a:r>
              <a:rPr dirty="0" sz="2800" spc="175">
                <a:solidFill>
                  <a:srgbClr val="2A3278"/>
                </a:solidFill>
                <a:latin typeface="Book Antiqua"/>
                <a:cs typeface="Book Antiqua"/>
              </a:rPr>
              <a:t>especially </a:t>
            </a:r>
            <a:r>
              <a:rPr dirty="0" sz="2800" spc="114">
                <a:solidFill>
                  <a:srgbClr val="2A3278"/>
                </a:solidFill>
                <a:latin typeface="Book Antiqua"/>
                <a:cs typeface="Book Antiqua"/>
              </a:rPr>
              <a:t>as </a:t>
            </a:r>
            <a:r>
              <a:rPr dirty="0" sz="2800" spc="175">
                <a:solidFill>
                  <a:srgbClr val="2A3278"/>
                </a:solidFill>
                <a:latin typeface="Book Antiqua"/>
                <a:cs typeface="Book Antiqua"/>
              </a:rPr>
              <a:t>leaders </a:t>
            </a:r>
            <a:r>
              <a:rPr dirty="0" sz="2800" spc="145">
                <a:solidFill>
                  <a:srgbClr val="2A3278"/>
                </a:solidFill>
                <a:latin typeface="Book Antiqua"/>
                <a:cs typeface="Book Antiqua"/>
              </a:rPr>
              <a:t>at</a:t>
            </a:r>
            <a:r>
              <a:rPr dirty="0" sz="2800" spc="-229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90">
                <a:solidFill>
                  <a:srgbClr val="2A3278"/>
                </a:solidFill>
                <a:latin typeface="Book Antiqua"/>
                <a:cs typeface="Book Antiqua"/>
              </a:rPr>
              <a:t>Stevens.</a:t>
            </a:r>
            <a:endParaRPr sz="28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12700" marR="5080">
              <a:lnSpc>
                <a:spcPct val="116100"/>
              </a:lnSpc>
              <a:spcBef>
                <a:spcPts val="2345"/>
              </a:spcBef>
            </a:pPr>
            <a:r>
              <a:rPr dirty="0" sz="2800" spc="360">
                <a:solidFill>
                  <a:srgbClr val="2A3278"/>
                </a:solidFill>
                <a:latin typeface="Book Antiqua"/>
                <a:cs typeface="Book Antiqua"/>
              </a:rPr>
              <a:t>The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85">
                <a:solidFill>
                  <a:srgbClr val="2A3278"/>
                </a:solidFill>
                <a:latin typeface="Book Antiqua"/>
                <a:cs typeface="Book Antiqua"/>
              </a:rPr>
              <a:t>pledge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90">
                <a:solidFill>
                  <a:srgbClr val="2A3278"/>
                </a:solidFill>
                <a:latin typeface="Book Antiqua"/>
                <a:cs typeface="Book Antiqua"/>
              </a:rPr>
              <a:t>was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50">
                <a:solidFill>
                  <a:srgbClr val="2A3278"/>
                </a:solidFill>
                <a:latin typeface="Book Antiqua"/>
                <a:cs typeface="Book Antiqua"/>
              </a:rPr>
              <a:t>a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40">
                <a:solidFill>
                  <a:srgbClr val="2A3278"/>
                </a:solidFill>
                <a:latin typeface="Book Antiqua"/>
                <a:cs typeface="Book Antiqua"/>
              </a:rPr>
              <a:t>way</a:t>
            </a:r>
            <a:r>
              <a:rPr dirty="0" sz="2800" spc="10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45">
                <a:solidFill>
                  <a:srgbClr val="2A3278"/>
                </a:solidFill>
                <a:latin typeface="Book Antiqua"/>
                <a:cs typeface="Book Antiqua"/>
              </a:rPr>
              <a:t>for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people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to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315">
                <a:solidFill>
                  <a:srgbClr val="2A3278"/>
                </a:solidFill>
                <a:latin typeface="Book Antiqua"/>
                <a:cs typeface="Book Antiqua"/>
              </a:rPr>
              <a:t>commit</a:t>
            </a:r>
            <a:r>
              <a:rPr dirty="0" sz="2800" spc="9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to 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these </a:t>
            </a:r>
            <a:r>
              <a:rPr dirty="0" sz="2800" spc="190">
                <a:solidFill>
                  <a:srgbClr val="2A3278"/>
                </a:solidFill>
                <a:latin typeface="Book Antiqua"/>
                <a:cs typeface="Book Antiqua"/>
              </a:rPr>
              <a:t>actions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and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to </a:t>
            </a:r>
            <a:r>
              <a:rPr dirty="0" sz="2800" spc="185">
                <a:solidFill>
                  <a:srgbClr val="2A3278"/>
                </a:solidFill>
                <a:latin typeface="Book Antiqua"/>
                <a:cs typeface="Book Antiqua"/>
              </a:rPr>
              <a:t>serve </a:t>
            </a:r>
            <a:r>
              <a:rPr dirty="0" sz="2800" spc="114">
                <a:solidFill>
                  <a:srgbClr val="2A3278"/>
                </a:solidFill>
                <a:latin typeface="Book Antiqua"/>
                <a:cs typeface="Book Antiqua"/>
              </a:rPr>
              <a:t>as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an </a:t>
            </a:r>
            <a:r>
              <a:rPr dirty="0" sz="2800" spc="250">
                <a:solidFill>
                  <a:srgbClr val="2A3278"/>
                </a:solidFill>
                <a:latin typeface="Book Antiqua"/>
                <a:cs typeface="Book Antiqua"/>
              </a:rPr>
              <a:t>example </a:t>
            </a:r>
            <a:r>
              <a:rPr dirty="0" sz="2800" spc="245">
                <a:solidFill>
                  <a:srgbClr val="2A3278"/>
                </a:solidFill>
                <a:latin typeface="Book Antiqua"/>
                <a:cs typeface="Book Antiqua"/>
              </a:rPr>
              <a:t>for  </a:t>
            </a:r>
            <a:r>
              <a:rPr dirty="0" sz="2800" spc="285">
                <a:solidFill>
                  <a:srgbClr val="2A3278"/>
                </a:solidFill>
                <a:latin typeface="Book Antiqua"/>
                <a:cs typeface="Book Antiqua"/>
              </a:rPr>
              <a:t>community </a:t>
            </a:r>
            <a:r>
              <a:rPr dirty="0" sz="2800" spc="305">
                <a:solidFill>
                  <a:srgbClr val="2A3278"/>
                </a:solidFill>
                <a:latin typeface="Book Antiqua"/>
                <a:cs typeface="Book Antiqua"/>
              </a:rPr>
              <a:t>members</a:t>
            </a:r>
            <a:r>
              <a:rPr dirty="0" sz="2800" spc="-43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10">
                <a:solidFill>
                  <a:srgbClr val="2A3278"/>
                </a:solidFill>
                <a:latin typeface="Book Antiqua"/>
                <a:cs typeface="Book Antiqua"/>
              </a:rPr>
              <a:t>now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and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to </a:t>
            </a:r>
            <a:r>
              <a:rPr dirty="0" sz="2800" spc="275">
                <a:solidFill>
                  <a:srgbClr val="2A3278"/>
                </a:solidFill>
                <a:latin typeface="Book Antiqua"/>
                <a:cs typeface="Book Antiqua"/>
              </a:rPr>
              <a:t>come.</a:t>
            </a:r>
            <a:endParaRPr sz="28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5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4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8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6" y="0"/>
                </a:moveTo>
                <a:lnTo>
                  <a:pt x="2060738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6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9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31" y="0"/>
                </a:moveTo>
                <a:lnTo>
                  <a:pt x="1513954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31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4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7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7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6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5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2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8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1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7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6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1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8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7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4" y="8115383"/>
            <a:ext cx="12329259" cy="2171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0"/>
            <a:ext cx="3518426" cy="2260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2" y="0"/>
            <a:ext cx="8626926" cy="3150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8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3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3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3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5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98519" y="1804416"/>
            <a:ext cx="11548871" cy="975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273551" y="8150351"/>
            <a:ext cx="11777471" cy="61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684505" y="3120388"/>
            <a:ext cx="6254115" cy="4256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7600"/>
              </a:lnSpc>
              <a:spcBef>
                <a:spcPts val="95"/>
              </a:spcBef>
            </a:pPr>
            <a:r>
              <a:rPr dirty="0" sz="2950" spc="-35">
                <a:solidFill>
                  <a:srgbClr val="2A3278"/>
                </a:solidFill>
                <a:latin typeface="Arial"/>
                <a:cs typeface="Arial"/>
              </a:rPr>
              <a:t>"We, </a:t>
            </a:r>
            <a:r>
              <a:rPr dirty="0" sz="2950" spc="100">
                <a:solidFill>
                  <a:srgbClr val="2A3278"/>
                </a:solidFill>
                <a:latin typeface="Arial"/>
                <a:cs typeface="Arial"/>
              </a:rPr>
              <a:t>[Organization </a:t>
            </a:r>
            <a:r>
              <a:rPr dirty="0" sz="2950" spc="65">
                <a:solidFill>
                  <a:srgbClr val="2A3278"/>
                </a:solidFill>
                <a:latin typeface="Arial"/>
                <a:cs typeface="Arial"/>
              </a:rPr>
              <a:t>Name], take </a:t>
            </a:r>
            <a:r>
              <a:rPr dirty="0" sz="2950" spc="50">
                <a:solidFill>
                  <a:srgbClr val="2A3278"/>
                </a:solidFill>
                <a:latin typeface="Arial"/>
                <a:cs typeface="Arial"/>
              </a:rPr>
              <a:t>the  </a:t>
            </a:r>
            <a:r>
              <a:rPr dirty="0" sz="2950" spc="45">
                <a:solidFill>
                  <a:srgbClr val="2A3278"/>
                </a:solidFill>
                <a:latin typeface="Arial"/>
                <a:cs typeface="Arial"/>
              </a:rPr>
              <a:t>pledge </a:t>
            </a:r>
            <a:r>
              <a:rPr dirty="0" sz="2950" spc="114">
                <a:solidFill>
                  <a:srgbClr val="2A3278"/>
                </a:solidFill>
                <a:latin typeface="Arial"/>
                <a:cs typeface="Arial"/>
              </a:rPr>
              <a:t>to </a:t>
            </a:r>
            <a:r>
              <a:rPr dirty="0" sz="2950" spc="15">
                <a:solidFill>
                  <a:srgbClr val="2A3278"/>
                </a:solidFill>
                <a:latin typeface="Arial"/>
                <a:cs typeface="Arial"/>
              </a:rPr>
              <a:t>be </a:t>
            </a:r>
            <a:r>
              <a:rPr dirty="0" sz="2950">
                <a:solidFill>
                  <a:srgbClr val="2A3278"/>
                </a:solidFill>
                <a:latin typeface="Arial"/>
                <a:cs typeface="Arial"/>
              </a:rPr>
              <a:t>more </a:t>
            </a:r>
            <a:r>
              <a:rPr dirty="0" sz="2950" spc="110">
                <a:solidFill>
                  <a:srgbClr val="2A3278"/>
                </a:solidFill>
                <a:latin typeface="Arial"/>
                <a:cs typeface="Arial"/>
              </a:rPr>
              <a:t>digitally  </a:t>
            </a:r>
            <a:r>
              <a:rPr dirty="0" sz="2950" spc="-80">
                <a:solidFill>
                  <a:srgbClr val="2A3278"/>
                </a:solidFill>
                <a:latin typeface="Arial"/>
                <a:cs typeface="Arial"/>
              </a:rPr>
              <a:t>accessible. </a:t>
            </a:r>
            <a:r>
              <a:rPr dirty="0" sz="2950" spc="-60">
                <a:solidFill>
                  <a:srgbClr val="2A3278"/>
                </a:solidFill>
                <a:latin typeface="Arial"/>
                <a:cs typeface="Arial"/>
              </a:rPr>
              <a:t>This </a:t>
            </a:r>
            <a:r>
              <a:rPr dirty="0" sz="2950" spc="-50">
                <a:solidFill>
                  <a:srgbClr val="2A3278"/>
                </a:solidFill>
                <a:latin typeface="Arial"/>
                <a:cs typeface="Arial"/>
              </a:rPr>
              <a:t>means </a:t>
            </a:r>
            <a:r>
              <a:rPr dirty="0" sz="2950" spc="65">
                <a:solidFill>
                  <a:srgbClr val="2A3278"/>
                </a:solidFill>
                <a:latin typeface="Arial"/>
                <a:cs typeface="Arial"/>
              </a:rPr>
              <a:t>following </a:t>
            </a:r>
            <a:r>
              <a:rPr dirty="0" sz="2950" spc="50">
                <a:solidFill>
                  <a:srgbClr val="2A3278"/>
                </a:solidFill>
                <a:latin typeface="Arial"/>
                <a:cs typeface="Arial"/>
              </a:rPr>
              <a:t>the  </a:t>
            </a:r>
            <a:r>
              <a:rPr dirty="0" sz="2950" spc="10">
                <a:solidFill>
                  <a:srgbClr val="2A3278"/>
                </a:solidFill>
                <a:latin typeface="Arial"/>
                <a:cs typeface="Arial"/>
              </a:rPr>
              <a:t>guidelines </a:t>
            </a:r>
            <a:r>
              <a:rPr dirty="0" sz="2950" spc="-80">
                <a:solidFill>
                  <a:srgbClr val="2A3278"/>
                </a:solidFill>
                <a:latin typeface="Arial"/>
                <a:cs typeface="Arial"/>
              </a:rPr>
              <a:t>as </a:t>
            </a:r>
            <a:r>
              <a:rPr dirty="0" sz="2950" spc="-40">
                <a:solidFill>
                  <a:srgbClr val="2A3278"/>
                </a:solidFill>
                <a:latin typeface="Arial"/>
                <a:cs typeface="Arial"/>
              </a:rPr>
              <a:t>set </a:t>
            </a:r>
            <a:r>
              <a:rPr dirty="0" sz="2950" spc="50">
                <a:solidFill>
                  <a:srgbClr val="2A3278"/>
                </a:solidFill>
                <a:latin typeface="Arial"/>
                <a:cs typeface="Arial"/>
              </a:rPr>
              <a:t>in </a:t>
            </a:r>
            <a:r>
              <a:rPr dirty="0" sz="2950" spc="-60">
                <a:solidFill>
                  <a:srgbClr val="2A3278"/>
                </a:solidFill>
                <a:latin typeface="Arial"/>
                <a:cs typeface="Arial"/>
              </a:rPr>
              <a:t>'The </a:t>
            </a:r>
            <a:r>
              <a:rPr dirty="0" sz="2950" spc="10">
                <a:solidFill>
                  <a:srgbClr val="2A3278"/>
                </a:solidFill>
                <a:latin typeface="Arial"/>
                <a:cs typeface="Arial"/>
              </a:rPr>
              <a:t>Guide </a:t>
            </a:r>
            <a:r>
              <a:rPr dirty="0" sz="2950" spc="114">
                <a:solidFill>
                  <a:srgbClr val="2A3278"/>
                </a:solidFill>
                <a:latin typeface="Arial"/>
                <a:cs typeface="Arial"/>
              </a:rPr>
              <a:t>to  </a:t>
            </a:r>
            <a:r>
              <a:rPr dirty="0" sz="2950" spc="130">
                <a:solidFill>
                  <a:srgbClr val="2A3278"/>
                </a:solidFill>
                <a:latin typeface="Arial"/>
                <a:cs typeface="Arial"/>
              </a:rPr>
              <a:t>Digital </a:t>
            </a:r>
            <a:r>
              <a:rPr dirty="0" sz="2950" spc="-5">
                <a:solidFill>
                  <a:srgbClr val="2A3278"/>
                </a:solidFill>
                <a:latin typeface="Arial"/>
                <a:cs typeface="Arial"/>
              </a:rPr>
              <a:t>Accessibility,"'and </a:t>
            </a:r>
            <a:r>
              <a:rPr dirty="0" sz="2950" spc="50">
                <a:solidFill>
                  <a:srgbClr val="2A3278"/>
                </a:solidFill>
                <a:latin typeface="Arial"/>
                <a:cs typeface="Arial"/>
              </a:rPr>
              <a:t>being  </a:t>
            </a:r>
            <a:r>
              <a:rPr dirty="0" sz="2950" spc="95">
                <a:solidFill>
                  <a:srgbClr val="2A3278"/>
                </a:solidFill>
                <a:latin typeface="Arial"/>
                <a:cs typeface="Arial"/>
              </a:rPr>
              <a:t>vigilant </a:t>
            </a:r>
            <a:r>
              <a:rPr dirty="0" sz="2950" spc="75">
                <a:solidFill>
                  <a:srgbClr val="2A3278"/>
                </a:solidFill>
                <a:latin typeface="Arial"/>
                <a:cs typeface="Arial"/>
              </a:rPr>
              <a:t>and </a:t>
            </a:r>
            <a:r>
              <a:rPr dirty="0" sz="2950" spc="25">
                <a:solidFill>
                  <a:srgbClr val="2A3278"/>
                </a:solidFill>
                <a:latin typeface="Arial"/>
                <a:cs typeface="Arial"/>
              </a:rPr>
              <a:t>aware </a:t>
            </a:r>
            <a:r>
              <a:rPr dirty="0" sz="2950" spc="145">
                <a:solidFill>
                  <a:srgbClr val="2A3278"/>
                </a:solidFill>
                <a:latin typeface="Arial"/>
                <a:cs typeface="Arial"/>
              </a:rPr>
              <a:t>of </a:t>
            </a:r>
            <a:r>
              <a:rPr dirty="0" sz="2950" spc="35">
                <a:solidFill>
                  <a:srgbClr val="2A3278"/>
                </a:solidFill>
                <a:latin typeface="Arial"/>
                <a:cs typeface="Arial"/>
              </a:rPr>
              <a:t>any </a:t>
            </a:r>
            <a:r>
              <a:rPr dirty="0" sz="2950" spc="50">
                <a:solidFill>
                  <a:srgbClr val="2A3278"/>
                </a:solidFill>
                <a:latin typeface="Arial"/>
                <a:cs typeface="Arial"/>
              </a:rPr>
              <a:t>other  </a:t>
            </a:r>
            <a:r>
              <a:rPr dirty="0" sz="2950" spc="-75">
                <a:solidFill>
                  <a:srgbClr val="2A3278"/>
                </a:solidFill>
                <a:latin typeface="Arial"/>
                <a:cs typeface="Arial"/>
              </a:rPr>
              <a:t>ways </a:t>
            </a:r>
            <a:r>
              <a:rPr dirty="0" sz="2950" spc="20">
                <a:solidFill>
                  <a:srgbClr val="2A3278"/>
                </a:solidFill>
                <a:latin typeface="Arial"/>
                <a:cs typeface="Arial"/>
              </a:rPr>
              <a:t>your </a:t>
            </a:r>
            <a:r>
              <a:rPr dirty="0" sz="2950" spc="65">
                <a:solidFill>
                  <a:srgbClr val="2A3278"/>
                </a:solidFill>
                <a:latin typeface="Arial"/>
                <a:cs typeface="Arial"/>
              </a:rPr>
              <a:t>organization </a:t>
            </a:r>
            <a:r>
              <a:rPr dirty="0" sz="2950" spc="-5">
                <a:solidFill>
                  <a:srgbClr val="2A3278"/>
                </a:solidFill>
                <a:latin typeface="Arial"/>
                <a:cs typeface="Arial"/>
              </a:rPr>
              <a:t>can </a:t>
            </a:r>
            <a:r>
              <a:rPr dirty="0" sz="2950" spc="10">
                <a:solidFill>
                  <a:srgbClr val="2A3278"/>
                </a:solidFill>
                <a:latin typeface="Arial"/>
                <a:cs typeface="Arial"/>
              </a:rPr>
              <a:t>continue  </a:t>
            </a:r>
            <a:r>
              <a:rPr dirty="0" sz="2950" spc="114">
                <a:solidFill>
                  <a:srgbClr val="2A3278"/>
                </a:solidFill>
                <a:latin typeface="Arial"/>
                <a:cs typeface="Arial"/>
              </a:rPr>
              <a:t>to </a:t>
            </a:r>
            <a:r>
              <a:rPr dirty="0" sz="2950" spc="50">
                <a:solidFill>
                  <a:srgbClr val="2A3278"/>
                </a:solidFill>
                <a:latin typeface="Arial"/>
                <a:cs typeface="Arial"/>
              </a:rPr>
              <a:t>promote </a:t>
            </a:r>
            <a:r>
              <a:rPr dirty="0" sz="2950" spc="-15">
                <a:solidFill>
                  <a:srgbClr val="2A3278"/>
                </a:solidFill>
                <a:latin typeface="Arial"/>
                <a:cs typeface="Arial"/>
              </a:rPr>
              <a:t>inclusion </a:t>
            </a:r>
            <a:r>
              <a:rPr dirty="0" sz="2950" spc="50">
                <a:solidFill>
                  <a:srgbClr val="2A3278"/>
                </a:solidFill>
                <a:latin typeface="Arial"/>
                <a:cs typeface="Arial"/>
              </a:rPr>
              <a:t>in </a:t>
            </a:r>
            <a:r>
              <a:rPr dirty="0" sz="2950" spc="20">
                <a:solidFill>
                  <a:srgbClr val="2A3278"/>
                </a:solidFill>
                <a:latin typeface="Arial"/>
                <a:cs typeface="Arial"/>
              </a:rPr>
              <a:t>this</a:t>
            </a:r>
            <a:r>
              <a:rPr dirty="0" sz="2950" spc="400">
                <a:solidFill>
                  <a:srgbClr val="2A3278"/>
                </a:solidFill>
                <a:latin typeface="Arial"/>
                <a:cs typeface="Arial"/>
              </a:rPr>
              <a:t> </a:t>
            </a:r>
            <a:r>
              <a:rPr dirty="0" sz="2950" spc="-50">
                <a:solidFill>
                  <a:srgbClr val="2A3278"/>
                </a:solidFill>
                <a:latin typeface="Arial"/>
                <a:cs typeface="Arial"/>
              </a:rPr>
              <a:t>aspect."</a:t>
            </a:r>
            <a:endParaRPr sz="29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321498" y="3158522"/>
            <a:ext cx="4619624" cy="4371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8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30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8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4" y="0"/>
                </a:moveTo>
                <a:lnTo>
                  <a:pt x="2060737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4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9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28" y="0"/>
                </a:moveTo>
                <a:lnTo>
                  <a:pt x="1513960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28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4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7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7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6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5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2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8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1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7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6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1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8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7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4" y="8115386"/>
            <a:ext cx="12329259" cy="2171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3"/>
            <a:ext cx="3518426" cy="2260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2" y="0"/>
            <a:ext cx="8626926" cy="3150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5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7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98519" y="1804416"/>
            <a:ext cx="11548871" cy="975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36519" y="3520439"/>
            <a:ext cx="4742687" cy="1258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38983" y="5876543"/>
            <a:ext cx="4937759" cy="6126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46959" y="7827264"/>
            <a:ext cx="5312663" cy="6126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13045" y="3589414"/>
            <a:ext cx="7766684" cy="10160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210">
                <a:solidFill>
                  <a:srgbClr val="2A3278"/>
                </a:solidFill>
                <a:latin typeface="Book Antiqua"/>
                <a:cs typeface="Book Antiqua"/>
              </a:rPr>
              <a:t>45 </a:t>
            </a:r>
            <a:r>
              <a:rPr dirty="0" sz="2800" spc="180">
                <a:solidFill>
                  <a:srgbClr val="2A3278"/>
                </a:solidFill>
                <a:latin typeface="Book Antiqua"/>
                <a:cs typeface="Book Antiqua"/>
              </a:rPr>
              <a:t>student</a:t>
            </a:r>
            <a:r>
              <a:rPr dirty="0" sz="2800" spc="-1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90">
                <a:solidFill>
                  <a:srgbClr val="2A3278"/>
                </a:solidFill>
                <a:latin typeface="Book Antiqua"/>
                <a:cs typeface="Book Antiqua"/>
              </a:rPr>
              <a:t>organizations</a:t>
            </a:r>
            <a:endParaRPr sz="280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190">
                <a:solidFill>
                  <a:srgbClr val="2A3278"/>
                </a:solidFill>
                <a:latin typeface="Book Antiqua"/>
                <a:cs typeface="Book Antiqua"/>
              </a:rPr>
              <a:t>Includes </a:t>
            </a:r>
            <a:r>
              <a:rPr dirty="0" sz="2800" spc="245">
                <a:solidFill>
                  <a:srgbClr val="2A3278"/>
                </a:solidFill>
                <a:latin typeface="Book Antiqua"/>
                <a:cs typeface="Book Antiqua"/>
              </a:rPr>
              <a:t>RSOs, </a:t>
            </a:r>
            <a:r>
              <a:rPr dirty="0" sz="2800" spc="240">
                <a:solidFill>
                  <a:srgbClr val="2A3278"/>
                </a:solidFill>
                <a:latin typeface="Book Antiqua"/>
                <a:cs typeface="Book Antiqua"/>
              </a:rPr>
              <a:t>Greek </a:t>
            </a:r>
            <a:r>
              <a:rPr dirty="0" sz="2800" spc="195">
                <a:solidFill>
                  <a:srgbClr val="2A3278"/>
                </a:solidFill>
                <a:latin typeface="Book Antiqua"/>
                <a:cs typeface="Book Antiqua"/>
              </a:rPr>
              <a:t>Life,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and</a:t>
            </a:r>
            <a:r>
              <a:rPr dirty="0" sz="2800" spc="-36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90">
                <a:solidFill>
                  <a:srgbClr val="2A3278"/>
                </a:solidFill>
                <a:latin typeface="Book Antiqua"/>
                <a:cs typeface="Book Antiqua"/>
              </a:rPr>
              <a:t>Non-RSOs</a:t>
            </a:r>
            <a:endParaRPr sz="2800">
              <a:latin typeface="Book Antiqua"/>
              <a:cs typeface="Book Antiqu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13045" y="5963579"/>
            <a:ext cx="25120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40">
                <a:solidFill>
                  <a:srgbClr val="2A3278"/>
                </a:solidFill>
                <a:latin typeface="Book Antiqua"/>
                <a:cs typeface="Book Antiqua"/>
              </a:rPr>
              <a:t>14</a:t>
            </a:r>
            <a:r>
              <a:rPr dirty="0" sz="2800" spc="5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50">
                <a:solidFill>
                  <a:srgbClr val="2A3278"/>
                </a:solidFill>
                <a:latin typeface="Book Antiqua"/>
                <a:cs typeface="Book Antiqua"/>
              </a:rPr>
              <a:t>individuals</a:t>
            </a:r>
            <a:endParaRPr sz="2800">
              <a:latin typeface="Book Antiqua"/>
              <a:cs typeface="Book Antiqu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013045" y="7886495"/>
            <a:ext cx="10382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75">
                <a:solidFill>
                  <a:srgbClr val="2A3278"/>
                </a:solidFill>
                <a:latin typeface="Book Antiqua"/>
                <a:cs typeface="Book Antiqua"/>
              </a:rPr>
              <a:t>Y</a:t>
            </a:r>
            <a:r>
              <a:rPr dirty="0" sz="2800" spc="440">
                <a:solidFill>
                  <a:srgbClr val="2A3278"/>
                </a:solidFill>
                <a:latin typeface="Book Antiqua"/>
                <a:cs typeface="Book Antiqua"/>
              </a:rPr>
              <a:t>O</a:t>
            </a:r>
            <a:r>
              <a:rPr dirty="0" sz="2800" spc="225">
                <a:solidFill>
                  <a:srgbClr val="2A3278"/>
                </a:solidFill>
                <a:latin typeface="Book Antiqua"/>
                <a:cs typeface="Book Antiqua"/>
              </a:rPr>
              <a:t>U</a:t>
            </a:r>
            <a:r>
              <a:rPr dirty="0" sz="2800" spc="80">
                <a:solidFill>
                  <a:srgbClr val="2A3278"/>
                </a:solidFill>
                <a:latin typeface="Book Antiqua"/>
                <a:cs typeface="Book Antiqua"/>
              </a:rPr>
              <a:t>!</a:t>
            </a:r>
            <a:endParaRPr sz="2800">
              <a:latin typeface="Book Antiqua"/>
              <a:cs typeface="Book Antiq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5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4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5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3" y="0"/>
                </a:moveTo>
                <a:lnTo>
                  <a:pt x="2060737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3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6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28" y="0"/>
                </a:moveTo>
                <a:lnTo>
                  <a:pt x="1513960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28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1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4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4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4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2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39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5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0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38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4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3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28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5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4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3" y="8115383"/>
            <a:ext cx="12329259" cy="2171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0"/>
            <a:ext cx="3518426" cy="2260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6" y="0"/>
            <a:ext cx="8626922" cy="3150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5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7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88919" y="1734311"/>
            <a:ext cx="12755879" cy="975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86911" y="3520439"/>
            <a:ext cx="3041903" cy="61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17647" y="4840223"/>
            <a:ext cx="4629911" cy="6126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63695" y="7549895"/>
            <a:ext cx="2337815" cy="6126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21735" y="6230111"/>
            <a:ext cx="3224783" cy="6126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013045" y="3264427"/>
            <a:ext cx="8068309" cy="5043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6050">
              <a:lnSpc>
                <a:spcPct val="116100"/>
              </a:lnSpc>
              <a:spcBef>
                <a:spcPts val="100"/>
              </a:spcBef>
            </a:pPr>
            <a:r>
              <a:rPr dirty="0" sz="2800" spc="240">
                <a:solidFill>
                  <a:srgbClr val="2A3278"/>
                </a:solidFill>
                <a:latin typeface="Book Antiqua"/>
                <a:cs typeface="Book Antiqua"/>
              </a:rPr>
              <a:t>Set </a:t>
            </a:r>
            <a:r>
              <a:rPr dirty="0" sz="2800" spc="290">
                <a:solidFill>
                  <a:srgbClr val="2A3278"/>
                </a:solidFill>
                <a:latin typeface="Book Antiqua"/>
                <a:cs typeface="Book Antiqua"/>
              </a:rPr>
              <a:t>some </a:t>
            </a:r>
            <a:r>
              <a:rPr dirty="0" sz="2800" spc="215">
                <a:solidFill>
                  <a:srgbClr val="2A3278"/>
                </a:solidFill>
                <a:latin typeface="Book Antiqua"/>
                <a:cs typeface="Book Antiqua"/>
              </a:rPr>
              <a:t>semesterly </a:t>
            </a:r>
            <a:r>
              <a:rPr dirty="0" sz="2800" spc="145">
                <a:solidFill>
                  <a:srgbClr val="2A3278"/>
                </a:solidFill>
                <a:latin typeface="Book Antiqua"/>
                <a:cs typeface="Book Antiqua"/>
              </a:rPr>
              <a:t>goals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about </a:t>
            </a:r>
            <a:r>
              <a:rPr dirty="0" sz="2800" spc="210">
                <a:solidFill>
                  <a:srgbClr val="2A3278"/>
                </a:solidFill>
                <a:latin typeface="Book Antiqua"/>
                <a:cs typeface="Book Antiqua"/>
              </a:rPr>
              <a:t>how </a:t>
            </a:r>
            <a:r>
              <a:rPr dirty="0" sz="2800" spc="229">
                <a:solidFill>
                  <a:srgbClr val="2A3278"/>
                </a:solidFill>
                <a:latin typeface="Book Antiqua"/>
                <a:cs typeface="Book Antiqua"/>
              </a:rPr>
              <a:t>your  office </a:t>
            </a:r>
            <a:r>
              <a:rPr dirty="0" sz="2800" spc="90">
                <a:solidFill>
                  <a:srgbClr val="2A3278"/>
                </a:solidFill>
                <a:latin typeface="Book Antiqua"/>
                <a:cs typeface="Book Antiqua"/>
              </a:rPr>
              <a:t>will </a:t>
            </a:r>
            <a:r>
              <a:rPr dirty="0" sz="2800" spc="310">
                <a:solidFill>
                  <a:srgbClr val="2A3278"/>
                </a:solidFill>
                <a:latin typeface="Book Antiqua"/>
                <a:cs typeface="Book Antiqua"/>
              </a:rPr>
              <a:t>become </a:t>
            </a:r>
            <a:r>
              <a:rPr dirty="0" sz="2800" spc="325">
                <a:solidFill>
                  <a:srgbClr val="2A3278"/>
                </a:solidFill>
                <a:latin typeface="Book Antiqua"/>
                <a:cs typeface="Book Antiqua"/>
              </a:rPr>
              <a:t>more </a:t>
            </a:r>
            <a:r>
              <a:rPr dirty="0" sz="2800" spc="140">
                <a:solidFill>
                  <a:srgbClr val="2A3278"/>
                </a:solidFill>
                <a:latin typeface="Book Antiqua"/>
                <a:cs typeface="Book Antiqua"/>
              </a:rPr>
              <a:t>digitally</a:t>
            </a:r>
            <a:r>
              <a:rPr dirty="0" sz="2800" spc="-44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80">
                <a:solidFill>
                  <a:srgbClr val="2A3278"/>
                </a:solidFill>
                <a:latin typeface="Book Antiqua"/>
                <a:cs typeface="Book Antiqua"/>
              </a:rPr>
              <a:t>accessible</a:t>
            </a:r>
            <a:endParaRPr sz="28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75">
                <a:solidFill>
                  <a:srgbClr val="2A3278"/>
                </a:solidFill>
                <a:latin typeface="Book Antiqua"/>
                <a:cs typeface="Book Antiqua"/>
              </a:rPr>
              <a:t>Ask </a:t>
            </a:r>
            <a:r>
              <a:rPr dirty="0" sz="2800" spc="210">
                <a:solidFill>
                  <a:srgbClr val="2A3278"/>
                </a:solidFill>
                <a:latin typeface="Book Antiqua"/>
                <a:cs typeface="Book Antiqua"/>
              </a:rPr>
              <a:t>how </a:t>
            </a:r>
            <a:r>
              <a:rPr dirty="0" sz="2800" spc="240">
                <a:solidFill>
                  <a:srgbClr val="2A3278"/>
                </a:solidFill>
                <a:latin typeface="Book Antiqua"/>
                <a:cs typeface="Book Antiqua"/>
              </a:rPr>
              <a:t>everyone </a:t>
            </a:r>
            <a:r>
              <a:rPr dirty="0" sz="2800" spc="110">
                <a:solidFill>
                  <a:srgbClr val="2A3278"/>
                </a:solidFill>
                <a:latin typeface="Book Antiqua"/>
                <a:cs typeface="Book Antiqua"/>
              </a:rPr>
              <a:t>is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doing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when </a:t>
            </a:r>
            <a:r>
              <a:rPr dirty="0" sz="2800" spc="235">
                <a:solidFill>
                  <a:srgbClr val="2A3278"/>
                </a:solidFill>
                <a:latin typeface="Book Antiqua"/>
                <a:cs typeface="Book Antiqua"/>
              </a:rPr>
              <a:t>you</a:t>
            </a:r>
            <a:r>
              <a:rPr dirty="0" sz="2800" spc="-38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95">
                <a:solidFill>
                  <a:srgbClr val="2A3278"/>
                </a:solidFill>
                <a:latin typeface="Book Antiqua"/>
                <a:cs typeface="Book Antiqua"/>
              </a:rPr>
              <a:t>gather</a:t>
            </a:r>
            <a:endParaRPr sz="28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 marR="255270">
              <a:lnSpc>
                <a:spcPct val="116100"/>
              </a:lnSpc>
            </a:pPr>
            <a:r>
              <a:rPr dirty="0" sz="2800" spc="75">
                <a:solidFill>
                  <a:srgbClr val="2A3278"/>
                </a:solidFill>
                <a:latin typeface="Book Antiqua"/>
                <a:cs typeface="Book Antiqua"/>
              </a:rPr>
              <a:t>Ask </a:t>
            </a:r>
            <a:r>
              <a:rPr dirty="0" sz="2800" spc="175">
                <a:solidFill>
                  <a:srgbClr val="2A3278"/>
                </a:solidFill>
                <a:latin typeface="Book Antiqua"/>
                <a:cs typeface="Book Antiqua"/>
              </a:rPr>
              <a:t>colleagues </a:t>
            </a:r>
            <a:r>
              <a:rPr dirty="0" sz="2800" spc="155">
                <a:solidFill>
                  <a:srgbClr val="2A3278"/>
                </a:solidFill>
                <a:latin typeface="Book Antiqua"/>
                <a:cs typeface="Book Antiqua"/>
              </a:rPr>
              <a:t>what </a:t>
            </a:r>
            <a:r>
              <a:rPr dirty="0" sz="2800" spc="229">
                <a:solidFill>
                  <a:srgbClr val="2A3278"/>
                </a:solidFill>
                <a:latin typeface="Book Antiqua"/>
                <a:cs typeface="Book Antiqua"/>
              </a:rPr>
              <a:t>they </a:t>
            </a:r>
            <a:r>
              <a:rPr dirty="0" sz="2800" spc="210">
                <a:solidFill>
                  <a:srgbClr val="2A3278"/>
                </a:solidFill>
                <a:latin typeface="Book Antiqua"/>
                <a:cs typeface="Book Antiqua"/>
              </a:rPr>
              <a:t>are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doing </a:t>
            </a:r>
            <a:r>
              <a:rPr dirty="0" sz="2800" spc="220">
                <a:solidFill>
                  <a:srgbClr val="2A3278"/>
                </a:solidFill>
                <a:latin typeface="Book Antiqua"/>
                <a:cs typeface="Book Antiqua"/>
              </a:rPr>
              <a:t>to</a:t>
            </a:r>
            <a:r>
              <a:rPr dirty="0" sz="2800" spc="-37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10">
                <a:solidFill>
                  <a:srgbClr val="2A3278"/>
                </a:solidFill>
                <a:latin typeface="Book Antiqua"/>
                <a:cs typeface="Book Antiqua"/>
              </a:rPr>
              <a:t>their  </a:t>
            </a:r>
            <a:r>
              <a:rPr dirty="0" sz="2800" spc="135">
                <a:solidFill>
                  <a:srgbClr val="2A3278"/>
                </a:solidFill>
                <a:latin typeface="Book Antiqua"/>
                <a:cs typeface="Book Antiqua"/>
              </a:rPr>
              <a:t>digital </a:t>
            </a:r>
            <a:r>
              <a:rPr dirty="0" sz="2800" spc="250">
                <a:solidFill>
                  <a:srgbClr val="2A3278"/>
                </a:solidFill>
                <a:latin typeface="Book Antiqua"/>
                <a:cs typeface="Book Antiqua"/>
              </a:rPr>
              <a:t>media </a:t>
            </a:r>
            <a:r>
              <a:rPr dirty="0" sz="2800" spc="180">
                <a:solidFill>
                  <a:srgbClr val="2A3278"/>
                </a:solidFill>
                <a:latin typeface="Book Antiqua"/>
                <a:cs typeface="Book Antiqua"/>
              </a:rPr>
              <a:t>that </a:t>
            </a:r>
            <a:r>
              <a:rPr dirty="0" sz="2800" spc="229">
                <a:solidFill>
                  <a:srgbClr val="2A3278"/>
                </a:solidFill>
                <a:latin typeface="Book Antiqua"/>
                <a:cs typeface="Book Antiqua"/>
              </a:rPr>
              <a:t>they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find </a:t>
            </a:r>
            <a:r>
              <a:rPr dirty="0" sz="2800" spc="110">
                <a:solidFill>
                  <a:srgbClr val="2A3278"/>
                </a:solidFill>
                <a:latin typeface="Book Antiqua"/>
                <a:cs typeface="Book Antiqua"/>
              </a:rPr>
              <a:t>is</a:t>
            </a:r>
            <a:r>
              <a:rPr dirty="0" sz="2800" spc="-445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155" b="1">
                <a:solidFill>
                  <a:srgbClr val="2A3278"/>
                </a:solidFill>
                <a:latin typeface="Georgia"/>
                <a:cs typeface="Georgia"/>
              </a:rPr>
              <a:t>WORKING</a:t>
            </a:r>
            <a:endParaRPr sz="2800">
              <a:latin typeface="Georgia"/>
              <a:cs typeface="Georgia"/>
            </a:endParaRPr>
          </a:p>
          <a:p>
            <a:pPr marL="12700" marR="233045">
              <a:lnSpc>
                <a:spcPct val="116100"/>
              </a:lnSpc>
              <a:spcBef>
                <a:spcPts val="2585"/>
              </a:spcBef>
            </a:pPr>
            <a:r>
              <a:rPr dirty="0" sz="2800" spc="330">
                <a:solidFill>
                  <a:srgbClr val="2A3278"/>
                </a:solidFill>
                <a:latin typeface="Book Antiqua"/>
                <a:cs typeface="Book Antiqua"/>
              </a:rPr>
              <a:t>When</a:t>
            </a:r>
            <a:r>
              <a:rPr dirty="0" sz="2800" spc="-434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2800" spc="235">
                <a:solidFill>
                  <a:srgbClr val="2A3278"/>
                </a:solidFill>
                <a:latin typeface="Book Antiqua"/>
                <a:cs typeface="Book Antiqua"/>
              </a:rPr>
              <a:t>you </a:t>
            </a:r>
            <a:r>
              <a:rPr dirty="0" sz="2800" spc="204">
                <a:solidFill>
                  <a:srgbClr val="2A3278"/>
                </a:solidFill>
                <a:latin typeface="Book Antiqua"/>
                <a:cs typeface="Book Antiqua"/>
              </a:rPr>
              <a:t>find </a:t>
            </a:r>
            <a:r>
              <a:rPr dirty="0" sz="2800" spc="150">
                <a:solidFill>
                  <a:srgbClr val="2A3278"/>
                </a:solidFill>
                <a:latin typeface="Book Antiqua"/>
                <a:cs typeface="Book Antiqua"/>
              </a:rPr>
              <a:t>a </a:t>
            </a:r>
            <a:r>
              <a:rPr dirty="0" sz="2800" spc="165">
                <a:solidFill>
                  <a:srgbClr val="2A3278"/>
                </a:solidFill>
                <a:latin typeface="Book Antiqua"/>
                <a:cs typeface="Book Antiqua"/>
              </a:rPr>
              <a:t>successful </a:t>
            </a:r>
            <a:r>
              <a:rPr dirty="0" sz="2800" spc="250">
                <a:solidFill>
                  <a:srgbClr val="2A3278"/>
                </a:solidFill>
                <a:latin typeface="Book Antiqua"/>
                <a:cs typeface="Book Antiqua"/>
              </a:rPr>
              <a:t>method, </a:t>
            </a:r>
            <a:r>
              <a:rPr dirty="0" sz="2800" spc="-55" b="1">
                <a:solidFill>
                  <a:srgbClr val="2A3278"/>
                </a:solidFill>
                <a:latin typeface="Georgia"/>
                <a:cs typeface="Georgia"/>
              </a:rPr>
              <a:t>share,  share,</a:t>
            </a:r>
            <a:r>
              <a:rPr dirty="0" sz="2800" spc="25" b="1">
                <a:solidFill>
                  <a:srgbClr val="2A3278"/>
                </a:solidFill>
                <a:latin typeface="Georgia"/>
                <a:cs typeface="Georgia"/>
              </a:rPr>
              <a:t> </a:t>
            </a:r>
            <a:r>
              <a:rPr dirty="0" sz="2800" spc="-55" b="1">
                <a:solidFill>
                  <a:srgbClr val="2A3278"/>
                </a:solidFill>
                <a:latin typeface="Georgia"/>
                <a:cs typeface="Georgia"/>
              </a:rPr>
              <a:t>share!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5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4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5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3" y="0"/>
                </a:moveTo>
                <a:lnTo>
                  <a:pt x="2060737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3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6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28" y="0"/>
                </a:moveTo>
                <a:lnTo>
                  <a:pt x="1513960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28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1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4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4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4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2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39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5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0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38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4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3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28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5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4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3" y="8115383"/>
            <a:ext cx="12329259" cy="2171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0"/>
            <a:ext cx="3518426" cy="2260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6" y="0"/>
            <a:ext cx="8626922" cy="3150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5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7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52031" y="1533144"/>
            <a:ext cx="5663183" cy="14538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59846" y="3260903"/>
            <a:ext cx="103582" cy="1035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59846" y="4393406"/>
            <a:ext cx="103582" cy="1035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59846" y="5525909"/>
            <a:ext cx="103582" cy="1035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59846" y="6658412"/>
            <a:ext cx="103582" cy="1035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093802" y="2914887"/>
            <a:ext cx="12298045" cy="51219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90"/>
              </a:spcBef>
            </a:pPr>
            <a:r>
              <a:rPr dirty="0" sz="3150" spc="60">
                <a:solidFill>
                  <a:srgbClr val="1A1F3F"/>
                </a:solidFill>
                <a:latin typeface="Arial"/>
                <a:cs typeface="Arial"/>
              </a:rPr>
              <a:t>Hill, </a:t>
            </a:r>
            <a:r>
              <a:rPr dirty="0" sz="3150" spc="-5">
                <a:solidFill>
                  <a:srgbClr val="1A1F3F"/>
                </a:solidFill>
                <a:latin typeface="Arial"/>
                <a:cs typeface="Arial"/>
              </a:rPr>
              <a:t>Patrick. </a:t>
            </a:r>
            <a:r>
              <a:rPr dirty="0" sz="3150" spc="-85">
                <a:solidFill>
                  <a:srgbClr val="1A1F3F"/>
                </a:solidFill>
                <a:latin typeface="Arial"/>
                <a:cs typeface="Arial"/>
              </a:rPr>
              <a:t>"ES6 </a:t>
            </a:r>
            <a:r>
              <a:rPr dirty="0" sz="3150" spc="85">
                <a:solidFill>
                  <a:srgbClr val="1A1F3F"/>
                </a:solidFill>
                <a:latin typeface="Arial"/>
                <a:cs typeface="Arial"/>
              </a:rPr>
              <a:t>and </a:t>
            </a:r>
            <a:r>
              <a:rPr dirty="0" sz="3150" spc="25">
                <a:solidFill>
                  <a:srgbClr val="1A1F3F"/>
                </a:solidFill>
                <a:latin typeface="Arial"/>
                <a:cs typeface="Arial"/>
              </a:rPr>
              <a:t>Fundamentals </a:t>
            </a:r>
            <a:r>
              <a:rPr dirty="0" sz="3150" spc="155">
                <a:solidFill>
                  <a:srgbClr val="1A1F3F"/>
                </a:solidFill>
                <a:latin typeface="Arial"/>
                <a:cs typeface="Arial"/>
              </a:rPr>
              <a:t>of </a:t>
            </a:r>
            <a:r>
              <a:rPr dirty="0" sz="3150" spc="90">
                <a:solidFill>
                  <a:srgbClr val="1A1F3F"/>
                </a:solidFill>
                <a:latin typeface="Arial"/>
                <a:cs typeface="Arial"/>
              </a:rPr>
              <a:t>Web </a:t>
            </a:r>
            <a:r>
              <a:rPr dirty="0" sz="3150" spc="-5">
                <a:solidFill>
                  <a:srgbClr val="1A1F3F"/>
                </a:solidFill>
                <a:latin typeface="Arial"/>
                <a:cs typeface="Arial"/>
              </a:rPr>
              <a:t>Development." </a:t>
            </a:r>
            <a:r>
              <a:rPr dirty="0" sz="3150" spc="-160" i="1">
                <a:solidFill>
                  <a:srgbClr val="1A1F3F"/>
                </a:solidFill>
                <a:latin typeface="Arial"/>
                <a:cs typeface="Arial"/>
              </a:rPr>
              <a:t>CS554:  </a:t>
            </a:r>
            <a:r>
              <a:rPr dirty="0" sz="3150" spc="95" i="1">
                <a:solidFill>
                  <a:srgbClr val="1A1F3F"/>
                </a:solidFill>
                <a:latin typeface="Arial"/>
                <a:cs typeface="Arial"/>
              </a:rPr>
              <a:t>Web </a:t>
            </a:r>
            <a:r>
              <a:rPr dirty="0" sz="3150" spc="55" i="1">
                <a:solidFill>
                  <a:srgbClr val="1A1F3F"/>
                </a:solidFill>
                <a:latin typeface="Arial"/>
                <a:cs typeface="Arial"/>
              </a:rPr>
              <a:t>Programming </a:t>
            </a:r>
            <a:r>
              <a:rPr dirty="0" sz="3150" spc="-5" i="1">
                <a:solidFill>
                  <a:srgbClr val="1A1F3F"/>
                </a:solidFill>
                <a:latin typeface="Arial"/>
                <a:cs typeface="Arial"/>
              </a:rPr>
              <a:t>II</a:t>
            </a:r>
            <a:r>
              <a:rPr dirty="0" sz="3150" spc="-5">
                <a:solidFill>
                  <a:srgbClr val="1A1F3F"/>
                </a:solidFill>
                <a:latin typeface="Arial"/>
                <a:cs typeface="Arial"/>
              </a:rPr>
              <a:t>, </a:t>
            </a:r>
            <a:r>
              <a:rPr dirty="0" sz="3150" spc="-65">
                <a:solidFill>
                  <a:srgbClr val="1A1F3F"/>
                </a:solidFill>
                <a:latin typeface="Arial"/>
                <a:cs typeface="Arial"/>
              </a:rPr>
              <a:t>Stevens </a:t>
            </a:r>
            <a:r>
              <a:rPr dirty="0" sz="3150" spc="65">
                <a:solidFill>
                  <a:srgbClr val="1A1F3F"/>
                </a:solidFill>
                <a:latin typeface="Arial"/>
                <a:cs typeface="Arial"/>
              </a:rPr>
              <a:t>Institute </a:t>
            </a:r>
            <a:r>
              <a:rPr dirty="0" sz="3150" spc="155">
                <a:solidFill>
                  <a:srgbClr val="1A1F3F"/>
                </a:solidFill>
                <a:latin typeface="Arial"/>
                <a:cs typeface="Arial"/>
              </a:rPr>
              <a:t>of</a:t>
            </a:r>
            <a:r>
              <a:rPr dirty="0" sz="3150" spc="540">
                <a:solidFill>
                  <a:srgbClr val="1A1F3F"/>
                </a:solidFill>
                <a:latin typeface="Arial"/>
                <a:cs typeface="Arial"/>
              </a:rPr>
              <a:t> </a:t>
            </a:r>
            <a:r>
              <a:rPr dirty="0" sz="3150" spc="-40">
                <a:solidFill>
                  <a:srgbClr val="1A1F3F"/>
                </a:solidFill>
                <a:latin typeface="Arial"/>
                <a:cs typeface="Arial"/>
              </a:rPr>
              <a:t>Technology.</a:t>
            </a:r>
            <a:endParaRPr sz="3150">
              <a:latin typeface="Arial"/>
              <a:cs typeface="Arial"/>
            </a:endParaRPr>
          </a:p>
          <a:p>
            <a:pPr marL="12700" marR="1343025">
              <a:lnSpc>
                <a:spcPts val="4460"/>
              </a:lnSpc>
              <a:spcBef>
                <a:spcPts val="260"/>
              </a:spcBef>
            </a:pPr>
            <a:r>
              <a:rPr dirty="0" sz="3150" spc="-30">
                <a:solidFill>
                  <a:srgbClr val="1A1F3F"/>
                </a:solidFill>
                <a:latin typeface="Arial"/>
                <a:cs typeface="Arial"/>
              </a:rPr>
              <a:t>Vesonder, </a:t>
            </a:r>
            <a:r>
              <a:rPr dirty="0" sz="3150" spc="-10">
                <a:solidFill>
                  <a:srgbClr val="1A1F3F"/>
                </a:solidFill>
                <a:latin typeface="Arial"/>
                <a:cs typeface="Arial"/>
              </a:rPr>
              <a:t>Gregg. </a:t>
            </a:r>
            <a:r>
              <a:rPr dirty="0" sz="3150" spc="-75">
                <a:solidFill>
                  <a:srgbClr val="1A1F3F"/>
                </a:solidFill>
                <a:latin typeface="Arial"/>
                <a:cs typeface="Arial"/>
              </a:rPr>
              <a:t>"Class </a:t>
            </a:r>
            <a:r>
              <a:rPr dirty="0" sz="3150" spc="-45">
                <a:solidFill>
                  <a:srgbClr val="1A1F3F"/>
                </a:solidFill>
                <a:latin typeface="Arial"/>
                <a:cs typeface="Arial"/>
              </a:rPr>
              <a:t>4 </a:t>
            </a:r>
            <a:r>
              <a:rPr dirty="0" sz="3150" spc="-135">
                <a:solidFill>
                  <a:srgbClr val="1A1F3F"/>
                </a:solidFill>
                <a:latin typeface="Arial"/>
                <a:cs typeface="Arial"/>
              </a:rPr>
              <a:t>CS545." </a:t>
            </a:r>
            <a:r>
              <a:rPr dirty="0" sz="3150" spc="-160" i="1">
                <a:solidFill>
                  <a:srgbClr val="1A1F3F"/>
                </a:solidFill>
                <a:latin typeface="Arial"/>
                <a:cs typeface="Arial"/>
              </a:rPr>
              <a:t>CS545: </a:t>
            </a:r>
            <a:r>
              <a:rPr dirty="0" sz="3150" spc="45" i="1">
                <a:solidFill>
                  <a:srgbClr val="1A1F3F"/>
                </a:solidFill>
                <a:latin typeface="Arial"/>
                <a:cs typeface="Arial"/>
              </a:rPr>
              <a:t>Human-Computer  </a:t>
            </a:r>
            <a:r>
              <a:rPr dirty="0" sz="3150" spc="50" i="1">
                <a:solidFill>
                  <a:srgbClr val="1A1F3F"/>
                </a:solidFill>
                <a:latin typeface="Arial"/>
                <a:cs typeface="Arial"/>
              </a:rPr>
              <a:t>Interaction</a:t>
            </a:r>
            <a:r>
              <a:rPr dirty="0" sz="3150" spc="50">
                <a:solidFill>
                  <a:srgbClr val="1A1F3F"/>
                </a:solidFill>
                <a:latin typeface="Arial"/>
                <a:cs typeface="Arial"/>
              </a:rPr>
              <a:t>, </a:t>
            </a:r>
            <a:r>
              <a:rPr dirty="0" sz="3150" spc="-65">
                <a:solidFill>
                  <a:srgbClr val="1A1F3F"/>
                </a:solidFill>
                <a:latin typeface="Arial"/>
                <a:cs typeface="Arial"/>
              </a:rPr>
              <a:t>Stevens </a:t>
            </a:r>
            <a:r>
              <a:rPr dirty="0" sz="3150" spc="65">
                <a:solidFill>
                  <a:srgbClr val="1A1F3F"/>
                </a:solidFill>
                <a:latin typeface="Arial"/>
                <a:cs typeface="Arial"/>
              </a:rPr>
              <a:t>Institute </a:t>
            </a:r>
            <a:r>
              <a:rPr dirty="0" sz="3150" spc="155">
                <a:solidFill>
                  <a:srgbClr val="1A1F3F"/>
                </a:solidFill>
                <a:latin typeface="Arial"/>
                <a:cs typeface="Arial"/>
              </a:rPr>
              <a:t>of</a:t>
            </a:r>
            <a:r>
              <a:rPr dirty="0" sz="3150" spc="470">
                <a:solidFill>
                  <a:srgbClr val="1A1F3F"/>
                </a:solidFill>
                <a:latin typeface="Arial"/>
                <a:cs typeface="Arial"/>
              </a:rPr>
              <a:t> </a:t>
            </a:r>
            <a:r>
              <a:rPr dirty="0" sz="3150" spc="-40">
                <a:solidFill>
                  <a:srgbClr val="1A1F3F"/>
                </a:solidFill>
                <a:latin typeface="Arial"/>
                <a:cs typeface="Arial"/>
              </a:rPr>
              <a:t>Technology.</a:t>
            </a:r>
            <a:endParaRPr sz="3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3150" spc="165" i="1">
                <a:solidFill>
                  <a:srgbClr val="1A1F3F"/>
                </a:solidFill>
                <a:latin typeface="Arial"/>
                <a:cs typeface="Arial"/>
              </a:rPr>
              <a:t>HTML </a:t>
            </a:r>
            <a:r>
              <a:rPr dirty="0" sz="3150" spc="-10" i="1">
                <a:solidFill>
                  <a:srgbClr val="1A1F3F"/>
                </a:solidFill>
                <a:latin typeface="Arial"/>
                <a:cs typeface="Arial"/>
              </a:rPr>
              <a:t>Accessibility</a:t>
            </a:r>
            <a:r>
              <a:rPr dirty="0" sz="3150" spc="-10">
                <a:solidFill>
                  <a:srgbClr val="1A1F3F"/>
                </a:solidFill>
                <a:latin typeface="Arial"/>
                <a:cs typeface="Arial"/>
              </a:rPr>
              <a:t>,</a:t>
            </a:r>
            <a:r>
              <a:rPr dirty="0" sz="3150" spc="40">
                <a:solidFill>
                  <a:srgbClr val="1A1F3F"/>
                </a:solidFill>
                <a:latin typeface="Arial"/>
                <a:cs typeface="Arial"/>
              </a:rPr>
              <a:t> </a:t>
            </a:r>
            <a:r>
              <a:rPr dirty="0" sz="3150" spc="-70">
                <a:solidFill>
                  <a:srgbClr val="1A1F3F"/>
                </a:solidFill>
                <a:latin typeface="Arial"/>
                <a:cs typeface="Arial"/>
              </a:rPr>
              <a:t>W3Schools,</a:t>
            </a:r>
            <a:endParaRPr sz="3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3150" spc="-25">
                <a:solidFill>
                  <a:srgbClr val="1A1F3F"/>
                </a:solidFill>
                <a:latin typeface="Arial"/>
                <a:cs typeface="Arial"/>
                <a:hlinkClick r:id="rId11"/>
              </a:rPr>
              <a:t>www.w3schools.com/html/html_accessibility.asp.</a:t>
            </a:r>
            <a:endParaRPr sz="3150">
              <a:latin typeface="Arial"/>
              <a:cs typeface="Arial"/>
            </a:endParaRPr>
          </a:p>
          <a:p>
            <a:pPr marL="12700" marR="600710">
              <a:lnSpc>
                <a:spcPts val="4460"/>
              </a:lnSpc>
              <a:spcBef>
                <a:spcPts val="260"/>
              </a:spcBef>
            </a:pPr>
            <a:r>
              <a:rPr dirty="0" sz="3150" spc="-95">
                <a:solidFill>
                  <a:srgbClr val="1A1F3F"/>
                </a:solidFill>
                <a:latin typeface="Arial"/>
                <a:cs typeface="Arial"/>
              </a:rPr>
              <a:t>Sehl, </a:t>
            </a:r>
            <a:r>
              <a:rPr dirty="0" sz="3150" spc="20">
                <a:solidFill>
                  <a:srgbClr val="1A1F3F"/>
                </a:solidFill>
                <a:latin typeface="Arial"/>
                <a:cs typeface="Arial"/>
              </a:rPr>
              <a:t>Katie. </a:t>
            </a:r>
            <a:r>
              <a:rPr dirty="0" sz="3150" spc="-35">
                <a:solidFill>
                  <a:srgbClr val="1A1F3F"/>
                </a:solidFill>
                <a:latin typeface="Arial"/>
                <a:cs typeface="Arial"/>
              </a:rPr>
              <a:t>“Inclusive </a:t>
            </a:r>
            <a:r>
              <a:rPr dirty="0" sz="3150">
                <a:solidFill>
                  <a:srgbClr val="1A1F3F"/>
                </a:solidFill>
                <a:latin typeface="Arial"/>
                <a:cs typeface="Arial"/>
              </a:rPr>
              <a:t>Design </a:t>
            </a:r>
            <a:r>
              <a:rPr dirty="0" sz="3150" spc="150">
                <a:solidFill>
                  <a:srgbClr val="1A1F3F"/>
                </a:solidFill>
                <a:latin typeface="Arial"/>
                <a:cs typeface="Arial"/>
              </a:rPr>
              <a:t>for </a:t>
            </a:r>
            <a:r>
              <a:rPr dirty="0" sz="3150" spc="-10">
                <a:solidFill>
                  <a:srgbClr val="1A1F3F"/>
                </a:solidFill>
                <a:latin typeface="Arial"/>
                <a:cs typeface="Arial"/>
              </a:rPr>
              <a:t>Social </a:t>
            </a:r>
            <a:r>
              <a:rPr dirty="0" sz="3150" spc="45">
                <a:solidFill>
                  <a:srgbClr val="1A1F3F"/>
                </a:solidFill>
                <a:latin typeface="Arial"/>
                <a:cs typeface="Arial"/>
              </a:rPr>
              <a:t>Media: </a:t>
            </a:r>
            <a:r>
              <a:rPr dirty="0" sz="3150" spc="-25">
                <a:solidFill>
                  <a:srgbClr val="1A1F3F"/>
                </a:solidFill>
                <a:latin typeface="Arial"/>
                <a:cs typeface="Arial"/>
              </a:rPr>
              <a:t>Tips </a:t>
            </a:r>
            <a:r>
              <a:rPr dirty="0" sz="3150" spc="150">
                <a:solidFill>
                  <a:srgbClr val="1A1F3F"/>
                </a:solidFill>
                <a:latin typeface="Arial"/>
                <a:cs typeface="Arial"/>
              </a:rPr>
              <a:t>for </a:t>
            </a:r>
            <a:r>
              <a:rPr dirty="0" sz="3150" spc="75">
                <a:solidFill>
                  <a:srgbClr val="1A1F3F"/>
                </a:solidFill>
                <a:latin typeface="Arial"/>
                <a:cs typeface="Arial"/>
              </a:rPr>
              <a:t>Creating  </a:t>
            </a:r>
            <a:r>
              <a:rPr dirty="0" sz="3150" spc="-55">
                <a:solidFill>
                  <a:srgbClr val="1A1F3F"/>
                </a:solidFill>
                <a:latin typeface="Arial"/>
                <a:cs typeface="Arial"/>
              </a:rPr>
              <a:t>Accessible </a:t>
            </a:r>
            <a:r>
              <a:rPr dirty="0" sz="3150" spc="-70">
                <a:solidFill>
                  <a:srgbClr val="1A1F3F"/>
                </a:solidFill>
                <a:latin typeface="Arial"/>
                <a:cs typeface="Arial"/>
              </a:rPr>
              <a:t>Channels.” </a:t>
            </a:r>
            <a:r>
              <a:rPr dirty="0" sz="3150" spc="-10">
                <a:solidFill>
                  <a:srgbClr val="1A1F3F"/>
                </a:solidFill>
                <a:latin typeface="Arial"/>
                <a:cs typeface="Arial"/>
              </a:rPr>
              <a:t>Social </a:t>
            </a:r>
            <a:r>
              <a:rPr dirty="0" sz="3150" spc="114">
                <a:solidFill>
                  <a:srgbClr val="1A1F3F"/>
                </a:solidFill>
                <a:latin typeface="Arial"/>
                <a:cs typeface="Arial"/>
              </a:rPr>
              <a:t>Media Marketing </a:t>
            </a:r>
            <a:r>
              <a:rPr dirty="0" sz="3150" spc="210">
                <a:solidFill>
                  <a:srgbClr val="1A1F3F"/>
                </a:solidFill>
                <a:latin typeface="Arial"/>
                <a:cs typeface="Arial"/>
              </a:rPr>
              <a:t>&amp; </a:t>
            </a:r>
            <a:r>
              <a:rPr dirty="0" sz="3150" spc="80">
                <a:solidFill>
                  <a:srgbClr val="1A1F3F"/>
                </a:solidFill>
                <a:latin typeface="Arial"/>
                <a:cs typeface="Arial"/>
              </a:rPr>
              <a:t>Management  </a:t>
            </a:r>
            <a:r>
              <a:rPr dirty="0" sz="3150" spc="25">
                <a:solidFill>
                  <a:srgbClr val="1A1F3F"/>
                </a:solidFill>
                <a:latin typeface="Arial"/>
                <a:cs typeface="Arial"/>
              </a:rPr>
              <a:t>Dashboard,</a:t>
            </a:r>
            <a:r>
              <a:rPr dirty="0" sz="3150" spc="125">
                <a:solidFill>
                  <a:srgbClr val="1A1F3F"/>
                </a:solidFill>
                <a:latin typeface="Arial"/>
                <a:cs typeface="Arial"/>
              </a:rPr>
              <a:t> </a:t>
            </a:r>
            <a:r>
              <a:rPr dirty="0" sz="3150" spc="10">
                <a:solidFill>
                  <a:srgbClr val="1A1F3F"/>
                </a:solidFill>
                <a:latin typeface="Arial"/>
                <a:cs typeface="Arial"/>
              </a:rPr>
              <a:t>HootSuite.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6"/>
            <a:ext cx="4864509" cy="7942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6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9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6" y="0"/>
                </a:moveTo>
                <a:lnTo>
                  <a:pt x="2060738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6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100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32" y="0"/>
                </a:moveTo>
                <a:lnTo>
                  <a:pt x="1513951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32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6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8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8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8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7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3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70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5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3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9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8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2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9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8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4" y="8115385"/>
            <a:ext cx="12329259" cy="2171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1"/>
            <a:ext cx="3518426" cy="226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4" y="0"/>
            <a:ext cx="8626924" cy="3150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7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2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2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2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9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862428" y="1590759"/>
            <a:ext cx="2028824" cy="2028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58639" y="2401823"/>
            <a:ext cx="9698735" cy="37002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57385" y="5926641"/>
            <a:ext cx="2374265" cy="2207895"/>
          </a:xfrm>
          <a:custGeom>
            <a:avLst/>
            <a:gdLst/>
            <a:ahLst/>
            <a:cxnLst/>
            <a:rect l="l" t="t" r="r" b="b"/>
            <a:pathLst>
              <a:path w="2374265" h="2207895">
                <a:moveTo>
                  <a:pt x="0" y="2207369"/>
                </a:moveTo>
                <a:lnTo>
                  <a:pt x="2374137" y="2207369"/>
                </a:lnTo>
                <a:lnTo>
                  <a:pt x="2374137" y="0"/>
                </a:lnTo>
                <a:lnTo>
                  <a:pt x="0" y="0"/>
                </a:lnTo>
                <a:lnTo>
                  <a:pt x="0" y="2207369"/>
                </a:lnTo>
                <a:close/>
              </a:path>
            </a:pathLst>
          </a:custGeom>
          <a:solidFill>
            <a:srgbClr val="DEEC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57385" y="5742995"/>
            <a:ext cx="2374265" cy="184150"/>
          </a:xfrm>
          <a:custGeom>
            <a:avLst/>
            <a:gdLst/>
            <a:ahLst/>
            <a:cxnLst/>
            <a:rect l="l" t="t" r="r" b="b"/>
            <a:pathLst>
              <a:path w="2374265" h="184150">
                <a:moveTo>
                  <a:pt x="2374137" y="183646"/>
                </a:moveTo>
                <a:lnTo>
                  <a:pt x="0" y="183646"/>
                </a:lnTo>
                <a:lnTo>
                  <a:pt x="0" y="0"/>
                </a:lnTo>
                <a:lnTo>
                  <a:pt x="2374137" y="0"/>
                </a:lnTo>
                <a:lnTo>
                  <a:pt x="2374137" y="183646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682815" y="5757696"/>
            <a:ext cx="167688" cy="1542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484408" y="5757696"/>
            <a:ext cx="167567" cy="1542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884716" y="5757696"/>
            <a:ext cx="167688" cy="1542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083364" y="5757696"/>
            <a:ext cx="167567" cy="1542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34470" y="7669352"/>
            <a:ext cx="2021839" cy="234950"/>
          </a:xfrm>
          <a:custGeom>
            <a:avLst/>
            <a:gdLst/>
            <a:ahLst/>
            <a:cxnLst/>
            <a:rect l="l" t="t" r="r" b="b"/>
            <a:pathLst>
              <a:path w="2021840" h="234950">
                <a:moveTo>
                  <a:pt x="1932028" y="234739"/>
                </a:moveTo>
                <a:lnTo>
                  <a:pt x="89385" y="234739"/>
                </a:lnTo>
                <a:lnTo>
                  <a:pt x="36998" y="225516"/>
                </a:lnTo>
                <a:lnTo>
                  <a:pt x="10540" y="200365"/>
                </a:lnTo>
                <a:lnTo>
                  <a:pt x="1159" y="163058"/>
                </a:lnTo>
                <a:lnTo>
                  <a:pt x="0" y="117369"/>
                </a:lnTo>
                <a:lnTo>
                  <a:pt x="2418" y="71680"/>
                </a:lnTo>
                <a:lnTo>
                  <a:pt x="14561" y="34373"/>
                </a:lnTo>
                <a:lnTo>
                  <a:pt x="43757" y="9222"/>
                </a:lnTo>
                <a:lnTo>
                  <a:pt x="97336" y="0"/>
                </a:lnTo>
                <a:lnTo>
                  <a:pt x="1924078" y="0"/>
                </a:lnTo>
                <a:lnTo>
                  <a:pt x="1977708" y="9222"/>
                </a:lnTo>
                <a:lnTo>
                  <a:pt x="2006898" y="34373"/>
                </a:lnTo>
                <a:lnTo>
                  <a:pt x="2019012" y="71680"/>
                </a:lnTo>
                <a:lnTo>
                  <a:pt x="2021414" y="117369"/>
                </a:lnTo>
                <a:lnTo>
                  <a:pt x="2020255" y="163058"/>
                </a:lnTo>
                <a:lnTo>
                  <a:pt x="2010873" y="200365"/>
                </a:lnTo>
                <a:lnTo>
                  <a:pt x="1984416" y="225516"/>
                </a:lnTo>
                <a:lnTo>
                  <a:pt x="1932028" y="234739"/>
                </a:lnTo>
                <a:close/>
              </a:path>
            </a:pathLst>
          </a:custGeom>
          <a:solidFill>
            <a:srgbClr val="ABB4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64827" y="6181504"/>
            <a:ext cx="1127760" cy="89535"/>
          </a:xfrm>
          <a:custGeom>
            <a:avLst/>
            <a:gdLst/>
            <a:ahLst/>
            <a:cxnLst/>
            <a:rect l="l" t="t" r="r" b="b"/>
            <a:pathLst>
              <a:path w="1127759" h="89535">
                <a:moveTo>
                  <a:pt x="1127558" y="89292"/>
                </a:moveTo>
                <a:lnTo>
                  <a:pt x="0" y="89292"/>
                </a:lnTo>
                <a:lnTo>
                  <a:pt x="0" y="0"/>
                </a:lnTo>
                <a:lnTo>
                  <a:pt x="1127558" y="0"/>
                </a:lnTo>
                <a:lnTo>
                  <a:pt x="1127558" y="89292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64827" y="6391540"/>
            <a:ext cx="1127760" cy="89535"/>
          </a:xfrm>
          <a:custGeom>
            <a:avLst/>
            <a:gdLst/>
            <a:ahLst/>
            <a:cxnLst/>
            <a:rect l="l" t="t" r="r" b="b"/>
            <a:pathLst>
              <a:path w="1127759" h="89535">
                <a:moveTo>
                  <a:pt x="1127558" y="89292"/>
                </a:moveTo>
                <a:lnTo>
                  <a:pt x="0" y="89292"/>
                </a:lnTo>
                <a:lnTo>
                  <a:pt x="0" y="0"/>
                </a:lnTo>
                <a:lnTo>
                  <a:pt x="1127558" y="0"/>
                </a:lnTo>
                <a:lnTo>
                  <a:pt x="1127558" y="89292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164827" y="6601577"/>
            <a:ext cx="1127760" cy="89535"/>
          </a:xfrm>
          <a:custGeom>
            <a:avLst/>
            <a:gdLst/>
            <a:ahLst/>
            <a:cxnLst/>
            <a:rect l="l" t="t" r="r" b="b"/>
            <a:pathLst>
              <a:path w="1127759" h="89534">
                <a:moveTo>
                  <a:pt x="1127558" y="89292"/>
                </a:moveTo>
                <a:lnTo>
                  <a:pt x="0" y="89292"/>
                </a:lnTo>
                <a:lnTo>
                  <a:pt x="0" y="0"/>
                </a:lnTo>
                <a:lnTo>
                  <a:pt x="1127558" y="0"/>
                </a:lnTo>
                <a:lnTo>
                  <a:pt x="1127558" y="89292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065067" y="7358575"/>
            <a:ext cx="981075" cy="89535"/>
          </a:xfrm>
          <a:custGeom>
            <a:avLst/>
            <a:gdLst/>
            <a:ahLst/>
            <a:cxnLst/>
            <a:rect l="l" t="t" r="r" b="b"/>
            <a:pathLst>
              <a:path w="981075" h="89534">
                <a:moveTo>
                  <a:pt x="980590" y="89171"/>
                </a:moveTo>
                <a:lnTo>
                  <a:pt x="0" y="89171"/>
                </a:lnTo>
                <a:lnTo>
                  <a:pt x="0" y="0"/>
                </a:lnTo>
                <a:lnTo>
                  <a:pt x="980590" y="0"/>
                </a:lnTo>
                <a:lnTo>
                  <a:pt x="980590" y="89171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38391" y="6181504"/>
            <a:ext cx="661670" cy="509905"/>
          </a:xfrm>
          <a:custGeom>
            <a:avLst/>
            <a:gdLst/>
            <a:ahLst/>
            <a:cxnLst/>
            <a:rect l="l" t="t" r="r" b="b"/>
            <a:pathLst>
              <a:path w="661670" h="509904">
                <a:moveTo>
                  <a:pt x="661236" y="509365"/>
                </a:moveTo>
                <a:lnTo>
                  <a:pt x="0" y="509365"/>
                </a:lnTo>
                <a:lnTo>
                  <a:pt x="0" y="0"/>
                </a:lnTo>
                <a:lnTo>
                  <a:pt x="661236" y="0"/>
                </a:lnTo>
                <a:lnTo>
                  <a:pt x="661236" y="509365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244695" y="6938503"/>
            <a:ext cx="661670" cy="509270"/>
          </a:xfrm>
          <a:custGeom>
            <a:avLst/>
            <a:gdLst/>
            <a:ahLst/>
            <a:cxnLst/>
            <a:rect l="l" t="t" r="r" b="b"/>
            <a:pathLst>
              <a:path w="661670" h="509270">
                <a:moveTo>
                  <a:pt x="661236" y="509244"/>
                </a:moveTo>
                <a:lnTo>
                  <a:pt x="0" y="509244"/>
                </a:lnTo>
                <a:lnTo>
                  <a:pt x="0" y="0"/>
                </a:lnTo>
                <a:lnTo>
                  <a:pt x="661236" y="0"/>
                </a:lnTo>
                <a:lnTo>
                  <a:pt x="661236" y="509244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204205" y="6995259"/>
            <a:ext cx="302260" cy="233045"/>
          </a:xfrm>
          <a:custGeom>
            <a:avLst/>
            <a:gdLst/>
            <a:ahLst/>
            <a:cxnLst/>
            <a:rect l="l" t="t" r="r" b="b"/>
            <a:pathLst>
              <a:path w="302259" h="233045">
                <a:moveTo>
                  <a:pt x="301887" y="232690"/>
                </a:moveTo>
                <a:lnTo>
                  <a:pt x="0" y="232690"/>
                </a:lnTo>
                <a:lnTo>
                  <a:pt x="0" y="0"/>
                </a:lnTo>
                <a:lnTo>
                  <a:pt x="301887" y="0"/>
                </a:lnTo>
                <a:lnTo>
                  <a:pt x="301887" y="23269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604512" y="6995259"/>
            <a:ext cx="302260" cy="233045"/>
          </a:xfrm>
          <a:custGeom>
            <a:avLst/>
            <a:gdLst/>
            <a:ahLst/>
            <a:cxnLst/>
            <a:rect l="l" t="t" r="r" b="b"/>
            <a:pathLst>
              <a:path w="302259" h="233045">
                <a:moveTo>
                  <a:pt x="302007" y="232690"/>
                </a:moveTo>
                <a:lnTo>
                  <a:pt x="0" y="232690"/>
                </a:lnTo>
                <a:lnTo>
                  <a:pt x="0" y="0"/>
                </a:lnTo>
                <a:lnTo>
                  <a:pt x="302007" y="0"/>
                </a:lnTo>
                <a:lnTo>
                  <a:pt x="302007" y="23269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7"/>
            <a:ext cx="4864508" cy="7942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5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9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6" y="0"/>
                </a:moveTo>
                <a:lnTo>
                  <a:pt x="2060738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6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100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32" y="0"/>
                </a:moveTo>
                <a:lnTo>
                  <a:pt x="1513953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32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6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8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8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8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7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3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70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5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3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9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8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2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9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8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3" y="8115382"/>
            <a:ext cx="12329259" cy="2171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1"/>
            <a:ext cx="3518426" cy="226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4" y="0"/>
            <a:ext cx="8626925" cy="3150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8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3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3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3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5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636966" y="1346624"/>
            <a:ext cx="13014325" cy="9594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100" spc="550">
                <a:solidFill>
                  <a:srgbClr val="2A3278"/>
                </a:solidFill>
                <a:latin typeface="Book Antiqua"/>
                <a:cs typeface="Book Antiqua"/>
              </a:rPr>
              <a:t>Accommodating</a:t>
            </a:r>
            <a:r>
              <a:rPr dirty="0" sz="6100" spc="55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6100" spc="610">
                <a:solidFill>
                  <a:srgbClr val="2A3278"/>
                </a:solidFill>
                <a:latin typeface="Book Antiqua"/>
                <a:cs typeface="Book Antiqua"/>
              </a:rPr>
              <a:t>Screen</a:t>
            </a:r>
            <a:r>
              <a:rPr dirty="0" sz="6100" spc="-18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6100" spc="480">
                <a:solidFill>
                  <a:srgbClr val="2A3278"/>
                </a:solidFill>
                <a:latin typeface="Book Antiqua"/>
                <a:cs typeface="Book Antiqua"/>
              </a:rPr>
              <a:t>Readers</a:t>
            </a:r>
            <a:endParaRPr sz="6100">
              <a:latin typeface="Book Antiqua"/>
              <a:cs typeface="Book Antiqu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55597" y="5338514"/>
            <a:ext cx="568960" cy="567690"/>
          </a:xfrm>
          <a:custGeom>
            <a:avLst/>
            <a:gdLst/>
            <a:ahLst/>
            <a:cxnLst/>
            <a:rect l="l" t="t" r="r" b="b"/>
            <a:pathLst>
              <a:path w="568960" h="567689">
                <a:moveTo>
                  <a:pt x="312253" y="1269"/>
                </a:moveTo>
                <a:lnTo>
                  <a:pt x="256490" y="1269"/>
                </a:lnTo>
                <a:lnTo>
                  <a:pt x="263447" y="0"/>
                </a:lnTo>
                <a:lnTo>
                  <a:pt x="305295" y="0"/>
                </a:lnTo>
                <a:lnTo>
                  <a:pt x="312253" y="1269"/>
                </a:lnTo>
                <a:close/>
              </a:path>
              <a:path w="568960" h="567689">
                <a:moveTo>
                  <a:pt x="319194" y="566419"/>
                </a:moveTo>
                <a:lnTo>
                  <a:pt x="249549" y="566419"/>
                </a:lnTo>
                <a:lnTo>
                  <a:pt x="215254" y="560069"/>
                </a:lnTo>
                <a:lnTo>
                  <a:pt x="208505" y="557529"/>
                </a:lnTo>
                <a:lnTo>
                  <a:pt x="201798" y="556259"/>
                </a:lnTo>
                <a:lnTo>
                  <a:pt x="175514" y="546099"/>
                </a:lnTo>
                <a:lnTo>
                  <a:pt x="156478" y="538479"/>
                </a:lnTo>
                <a:lnTo>
                  <a:pt x="144161" y="530859"/>
                </a:lnTo>
                <a:lnTo>
                  <a:pt x="138131" y="528319"/>
                </a:lnTo>
                <a:lnTo>
                  <a:pt x="126335" y="520699"/>
                </a:lnTo>
                <a:lnTo>
                  <a:pt x="120577" y="516889"/>
                </a:lnTo>
                <a:lnTo>
                  <a:pt x="114920" y="511809"/>
                </a:lnTo>
                <a:lnTo>
                  <a:pt x="109366" y="507999"/>
                </a:lnTo>
                <a:lnTo>
                  <a:pt x="103913" y="504189"/>
                </a:lnTo>
                <a:lnTo>
                  <a:pt x="98570" y="499109"/>
                </a:lnTo>
                <a:lnTo>
                  <a:pt x="93341" y="494029"/>
                </a:lnTo>
                <a:lnTo>
                  <a:pt x="88228" y="490219"/>
                </a:lnTo>
                <a:lnTo>
                  <a:pt x="60119" y="458469"/>
                </a:lnTo>
                <a:lnTo>
                  <a:pt x="55893" y="453389"/>
                </a:lnTo>
                <a:lnTo>
                  <a:pt x="51804" y="447039"/>
                </a:lnTo>
                <a:lnTo>
                  <a:pt x="47854" y="441959"/>
                </a:lnTo>
                <a:lnTo>
                  <a:pt x="44045" y="435609"/>
                </a:lnTo>
                <a:lnTo>
                  <a:pt x="24318" y="398779"/>
                </a:lnTo>
                <a:lnTo>
                  <a:pt x="10217" y="359409"/>
                </a:lnTo>
                <a:lnTo>
                  <a:pt x="8439" y="353059"/>
                </a:lnTo>
                <a:lnTo>
                  <a:pt x="6826" y="346709"/>
                </a:lnTo>
                <a:lnTo>
                  <a:pt x="5380" y="339089"/>
                </a:lnTo>
                <a:lnTo>
                  <a:pt x="4101" y="332739"/>
                </a:lnTo>
                <a:lnTo>
                  <a:pt x="0" y="290829"/>
                </a:lnTo>
                <a:lnTo>
                  <a:pt x="0" y="276859"/>
                </a:lnTo>
                <a:lnTo>
                  <a:pt x="4101" y="234949"/>
                </a:lnTo>
                <a:lnTo>
                  <a:pt x="5380" y="228599"/>
                </a:lnTo>
                <a:lnTo>
                  <a:pt x="6826" y="220979"/>
                </a:lnTo>
                <a:lnTo>
                  <a:pt x="8439" y="214629"/>
                </a:lnTo>
                <a:lnTo>
                  <a:pt x="10217" y="208279"/>
                </a:lnTo>
                <a:lnTo>
                  <a:pt x="12163" y="200659"/>
                </a:lnTo>
                <a:lnTo>
                  <a:pt x="27225" y="162559"/>
                </a:lnTo>
                <a:lnTo>
                  <a:pt x="44045" y="132079"/>
                </a:lnTo>
                <a:lnTo>
                  <a:pt x="47854" y="125729"/>
                </a:lnTo>
                <a:lnTo>
                  <a:pt x="51804" y="120649"/>
                </a:lnTo>
                <a:lnTo>
                  <a:pt x="55893" y="114299"/>
                </a:lnTo>
                <a:lnTo>
                  <a:pt x="60119" y="109219"/>
                </a:lnTo>
                <a:lnTo>
                  <a:pt x="88228" y="77469"/>
                </a:lnTo>
                <a:lnTo>
                  <a:pt x="93341" y="73659"/>
                </a:lnTo>
                <a:lnTo>
                  <a:pt x="98570" y="68579"/>
                </a:lnTo>
                <a:lnTo>
                  <a:pt x="103913" y="63499"/>
                </a:lnTo>
                <a:lnTo>
                  <a:pt x="109366" y="59689"/>
                </a:lnTo>
                <a:lnTo>
                  <a:pt x="114920" y="55879"/>
                </a:lnTo>
                <a:lnTo>
                  <a:pt x="120577" y="50799"/>
                </a:lnTo>
                <a:lnTo>
                  <a:pt x="126335" y="46989"/>
                </a:lnTo>
                <a:lnTo>
                  <a:pt x="138131" y="39369"/>
                </a:lnTo>
                <a:lnTo>
                  <a:pt x="144161" y="36829"/>
                </a:lnTo>
                <a:lnTo>
                  <a:pt x="156478" y="29209"/>
                </a:lnTo>
                <a:lnTo>
                  <a:pt x="169095" y="24129"/>
                </a:lnTo>
                <a:lnTo>
                  <a:pt x="201798" y="11429"/>
                </a:lnTo>
                <a:lnTo>
                  <a:pt x="208505" y="10159"/>
                </a:lnTo>
                <a:lnTo>
                  <a:pt x="215254" y="7619"/>
                </a:lnTo>
                <a:lnTo>
                  <a:pt x="249549" y="1269"/>
                </a:lnTo>
                <a:lnTo>
                  <a:pt x="319194" y="1269"/>
                </a:lnTo>
                <a:lnTo>
                  <a:pt x="353489" y="7619"/>
                </a:lnTo>
                <a:lnTo>
                  <a:pt x="360238" y="10159"/>
                </a:lnTo>
                <a:lnTo>
                  <a:pt x="366945" y="11429"/>
                </a:lnTo>
                <a:lnTo>
                  <a:pt x="399647" y="24129"/>
                </a:lnTo>
                <a:lnTo>
                  <a:pt x="412265" y="29209"/>
                </a:lnTo>
                <a:lnTo>
                  <a:pt x="424582" y="36829"/>
                </a:lnTo>
                <a:lnTo>
                  <a:pt x="430612" y="39369"/>
                </a:lnTo>
                <a:lnTo>
                  <a:pt x="442407" y="46989"/>
                </a:lnTo>
                <a:lnTo>
                  <a:pt x="448166" y="50799"/>
                </a:lnTo>
                <a:lnTo>
                  <a:pt x="453823" y="55879"/>
                </a:lnTo>
                <a:lnTo>
                  <a:pt x="459377" y="59689"/>
                </a:lnTo>
                <a:lnTo>
                  <a:pt x="464829" y="63499"/>
                </a:lnTo>
                <a:lnTo>
                  <a:pt x="470173" y="68579"/>
                </a:lnTo>
                <a:lnTo>
                  <a:pt x="475401" y="73659"/>
                </a:lnTo>
                <a:lnTo>
                  <a:pt x="480515" y="77469"/>
                </a:lnTo>
                <a:lnTo>
                  <a:pt x="508624" y="109219"/>
                </a:lnTo>
                <a:lnTo>
                  <a:pt x="512850" y="114299"/>
                </a:lnTo>
                <a:lnTo>
                  <a:pt x="516938" y="120649"/>
                </a:lnTo>
                <a:lnTo>
                  <a:pt x="520889" y="125729"/>
                </a:lnTo>
                <a:lnTo>
                  <a:pt x="524697" y="132079"/>
                </a:lnTo>
                <a:lnTo>
                  <a:pt x="544424" y="168909"/>
                </a:lnTo>
                <a:lnTo>
                  <a:pt x="558525" y="208279"/>
                </a:lnTo>
                <a:lnTo>
                  <a:pt x="560304" y="214629"/>
                </a:lnTo>
                <a:lnTo>
                  <a:pt x="561917" y="220979"/>
                </a:lnTo>
                <a:lnTo>
                  <a:pt x="563363" y="228599"/>
                </a:lnTo>
                <a:lnTo>
                  <a:pt x="564641" y="234949"/>
                </a:lnTo>
                <a:lnTo>
                  <a:pt x="568743" y="276859"/>
                </a:lnTo>
                <a:lnTo>
                  <a:pt x="568743" y="290829"/>
                </a:lnTo>
                <a:lnTo>
                  <a:pt x="564641" y="332739"/>
                </a:lnTo>
                <a:lnTo>
                  <a:pt x="563363" y="339089"/>
                </a:lnTo>
                <a:lnTo>
                  <a:pt x="561917" y="346709"/>
                </a:lnTo>
                <a:lnTo>
                  <a:pt x="560304" y="353059"/>
                </a:lnTo>
                <a:lnTo>
                  <a:pt x="558525" y="359409"/>
                </a:lnTo>
                <a:lnTo>
                  <a:pt x="556580" y="367029"/>
                </a:lnTo>
                <a:lnTo>
                  <a:pt x="541518" y="405129"/>
                </a:lnTo>
                <a:lnTo>
                  <a:pt x="524697" y="435609"/>
                </a:lnTo>
                <a:lnTo>
                  <a:pt x="520889" y="441959"/>
                </a:lnTo>
                <a:lnTo>
                  <a:pt x="516938" y="447039"/>
                </a:lnTo>
                <a:lnTo>
                  <a:pt x="512850" y="453389"/>
                </a:lnTo>
                <a:lnTo>
                  <a:pt x="508624" y="458469"/>
                </a:lnTo>
                <a:lnTo>
                  <a:pt x="480515" y="490219"/>
                </a:lnTo>
                <a:lnTo>
                  <a:pt x="475401" y="494029"/>
                </a:lnTo>
                <a:lnTo>
                  <a:pt x="470173" y="499109"/>
                </a:lnTo>
                <a:lnTo>
                  <a:pt x="464829" y="504189"/>
                </a:lnTo>
                <a:lnTo>
                  <a:pt x="459377" y="507999"/>
                </a:lnTo>
                <a:lnTo>
                  <a:pt x="453823" y="511809"/>
                </a:lnTo>
                <a:lnTo>
                  <a:pt x="448166" y="516889"/>
                </a:lnTo>
                <a:lnTo>
                  <a:pt x="442407" y="520699"/>
                </a:lnTo>
                <a:lnTo>
                  <a:pt x="430612" y="528319"/>
                </a:lnTo>
                <a:lnTo>
                  <a:pt x="424582" y="530859"/>
                </a:lnTo>
                <a:lnTo>
                  <a:pt x="412265" y="538479"/>
                </a:lnTo>
                <a:lnTo>
                  <a:pt x="386744" y="548639"/>
                </a:lnTo>
                <a:lnTo>
                  <a:pt x="366945" y="556259"/>
                </a:lnTo>
                <a:lnTo>
                  <a:pt x="360238" y="557529"/>
                </a:lnTo>
                <a:lnTo>
                  <a:pt x="353489" y="560069"/>
                </a:lnTo>
                <a:lnTo>
                  <a:pt x="319194" y="566419"/>
                </a:lnTo>
                <a:close/>
              </a:path>
              <a:path w="568960" h="567689">
                <a:moveTo>
                  <a:pt x="305295" y="567689"/>
                </a:moveTo>
                <a:lnTo>
                  <a:pt x="263447" y="567689"/>
                </a:lnTo>
                <a:lnTo>
                  <a:pt x="256490" y="566419"/>
                </a:lnTo>
                <a:lnTo>
                  <a:pt x="312253" y="566419"/>
                </a:lnTo>
                <a:lnTo>
                  <a:pt x="305295" y="567689"/>
                </a:lnTo>
                <a:close/>
              </a:path>
            </a:pathLst>
          </a:custGeom>
          <a:solidFill>
            <a:srgbClr val="99B8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914297" y="5461115"/>
            <a:ext cx="451484" cy="358140"/>
          </a:xfrm>
          <a:custGeom>
            <a:avLst/>
            <a:gdLst/>
            <a:ahLst/>
            <a:cxnLst/>
            <a:rect l="l" t="t" r="r" b="b"/>
            <a:pathLst>
              <a:path w="451485" h="358139">
                <a:moveTo>
                  <a:pt x="278744" y="234392"/>
                </a:moveTo>
                <a:lnTo>
                  <a:pt x="155126" y="234392"/>
                </a:lnTo>
                <a:lnTo>
                  <a:pt x="389496" y="0"/>
                </a:lnTo>
                <a:lnTo>
                  <a:pt x="451325" y="61801"/>
                </a:lnTo>
                <a:lnTo>
                  <a:pt x="278744" y="234392"/>
                </a:lnTo>
                <a:close/>
              </a:path>
              <a:path w="451485" h="358139">
                <a:moveTo>
                  <a:pt x="155126" y="358018"/>
                </a:moveTo>
                <a:lnTo>
                  <a:pt x="0" y="202903"/>
                </a:lnTo>
                <a:lnTo>
                  <a:pt x="61806" y="141090"/>
                </a:lnTo>
                <a:lnTo>
                  <a:pt x="155126" y="234392"/>
                </a:lnTo>
                <a:lnTo>
                  <a:pt x="278744" y="234392"/>
                </a:lnTo>
                <a:lnTo>
                  <a:pt x="155126" y="3580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65241" y="4626320"/>
            <a:ext cx="556895" cy="556260"/>
          </a:xfrm>
          <a:custGeom>
            <a:avLst/>
            <a:gdLst/>
            <a:ahLst/>
            <a:cxnLst/>
            <a:rect l="l" t="t" r="r" b="b"/>
            <a:pathLst>
              <a:path w="556895" h="556260">
                <a:moveTo>
                  <a:pt x="305607" y="1270"/>
                </a:moveTo>
                <a:lnTo>
                  <a:pt x="251031" y="1270"/>
                </a:lnTo>
                <a:lnTo>
                  <a:pt x="257840" y="0"/>
                </a:lnTo>
                <a:lnTo>
                  <a:pt x="298798" y="0"/>
                </a:lnTo>
                <a:lnTo>
                  <a:pt x="305607" y="1270"/>
                </a:lnTo>
                <a:close/>
              </a:path>
              <a:path w="556895" h="556260">
                <a:moveTo>
                  <a:pt x="319169" y="553720"/>
                </a:moveTo>
                <a:lnTo>
                  <a:pt x="237469" y="553720"/>
                </a:lnTo>
                <a:lnTo>
                  <a:pt x="217318" y="549910"/>
                </a:lnTo>
                <a:lnTo>
                  <a:pt x="210672" y="547370"/>
                </a:lnTo>
                <a:lnTo>
                  <a:pt x="204067" y="546100"/>
                </a:lnTo>
                <a:lnTo>
                  <a:pt x="197503" y="543560"/>
                </a:lnTo>
                <a:lnTo>
                  <a:pt x="190987" y="542290"/>
                </a:lnTo>
                <a:lnTo>
                  <a:pt x="178125" y="537210"/>
                </a:lnTo>
                <a:lnTo>
                  <a:pt x="153148" y="527050"/>
                </a:lnTo>
                <a:lnTo>
                  <a:pt x="141093" y="519430"/>
                </a:lnTo>
                <a:lnTo>
                  <a:pt x="135191" y="516890"/>
                </a:lnTo>
                <a:lnTo>
                  <a:pt x="101702" y="492760"/>
                </a:lnTo>
                <a:lnTo>
                  <a:pt x="96472" y="488950"/>
                </a:lnTo>
                <a:lnTo>
                  <a:pt x="91355" y="483870"/>
                </a:lnTo>
                <a:lnTo>
                  <a:pt x="86350" y="478790"/>
                </a:lnTo>
                <a:lnTo>
                  <a:pt x="81458" y="474980"/>
                </a:lnTo>
                <a:lnTo>
                  <a:pt x="54703" y="443230"/>
                </a:lnTo>
                <a:lnTo>
                  <a:pt x="50702" y="438150"/>
                </a:lnTo>
                <a:lnTo>
                  <a:pt x="46835" y="433070"/>
                </a:lnTo>
                <a:lnTo>
                  <a:pt x="43108" y="426720"/>
                </a:lnTo>
                <a:lnTo>
                  <a:pt x="39524" y="420370"/>
                </a:lnTo>
                <a:lnTo>
                  <a:pt x="36085" y="415290"/>
                </a:lnTo>
                <a:lnTo>
                  <a:pt x="32789" y="408940"/>
                </a:lnTo>
                <a:lnTo>
                  <a:pt x="29641" y="402590"/>
                </a:lnTo>
                <a:lnTo>
                  <a:pt x="26645" y="396240"/>
                </a:lnTo>
                <a:lnTo>
                  <a:pt x="23801" y="391160"/>
                </a:lnTo>
                <a:lnTo>
                  <a:pt x="21108" y="384810"/>
                </a:lnTo>
                <a:lnTo>
                  <a:pt x="18570" y="378460"/>
                </a:lnTo>
                <a:lnTo>
                  <a:pt x="16190" y="372110"/>
                </a:lnTo>
                <a:lnTo>
                  <a:pt x="13968" y="364490"/>
                </a:lnTo>
                <a:lnTo>
                  <a:pt x="11904" y="358140"/>
                </a:lnTo>
                <a:lnTo>
                  <a:pt x="10000" y="351790"/>
                </a:lnTo>
                <a:lnTo>
                  <a:pt x="8259" y="345440"/>
                </a:lnTo>
                <a:lnTo>
                  <a:pt x="6681" y="339090"/>
                </a:lnTo>
                <a:lnTo>
                  <a:pt x="5265" y="331470"/>
                </a:lnTo>
                <a:lnTo>
                  <a:pt x="4014" y="325120"/>
                </a:lnTo>
                <a:lnTo>
                  <a:pt x="0" y="284480"/>
                </a:lnTo>
                <a:lnTo>
                  <a:pt x="0" y="270510"/>
                </a:lnTo>
                <a:lnTo>
                  <a:pt x="4014" y="229870"/>
                </a:lnTo>
                <a:lnTo>
                  <a:pt x="6681" y="217170"/>
                </a:lnTo>
                <a:lnTo>
                  <a:pt x="8259" y="209550"/>
                </a:lnTo>
                <a:lnTo>
                  <a:pt x="21108" y="171450"/>
                </a:lnTo>
                <a:lnTo>
                  <a:pt x="36085" y="140970"/>
                </a:lnTo>
                <a:lnTo>
                  <a:pt x="39524" y="134620"/>
                </a:lnTo>
                <a:lnTo>
                  <a:pt x="43108" y="128270"/>
                </a:lnTo>
                <a:lnTo>
                  <a:pt x="46835" y="123190"/>
                </a:lnTo>
                <a:lnTo>
                  <a:pt x="50702" y="116840"/>
                </a:lnTo>
                <a:lnTo>
                  <a:pt x="54703" y="111760"/>
                </a:lnTo>
                <a:lnTo>
                  <a:pt x="58839" y="106680"/>
                </a:lnTo>
                <a:lnTo>
                  <a:pt x="63110" y="101600"/>
                </a:lnTo>
                <a:lnTo>
                  <a:pt x="67511" y="96520"/>
                </a:lnTo>
                <a:lnTo>
                  <a:pt x="72036" y="90170"/>
                </a:lnTo>
                <a:lnTo>
                  <a:pt x="76685" y="86360"/>
                </a:lnTo>
                <a:lnTo>
                  <a:pt x="81458" y="81280"/>
                </a:lnTo>
                <a:lnTo>
                  <a:pt x="86350" y="76200"/>
                </a:lnTo>
                <a:lnTo>
                  <a:pt x="91355" y="71120"/>
                </a:lnTo>
                <a:lnTo>
                  <a:pt x="96472" y="67310"/>
                </a:lnTo>
                <a:lnTo>
                  <a:pt x="101702" y="62230"/>
                </a:lnTo>
                <a:lnTo>
                  <a:pt x="107038" y="58420"/>
                </a:lnTo>
                <a:lnTo>
                  <a:pt x="112474" y="54610"/>
                </a:lnTo>
                <a:lnTo>
                  <a:pt x="118010" y="49530"/>
                </a:lnTo>
                <a:lnTo>
                  <a:pt x="123646" y="45720"/>
                </a:lnTo>
                <a:lnTo>
                  <a:pt x="129376" y="43180"/>
                </a:lnTo>
                <a:lnTo>
                  <a:pt x="135191" y="39370"/>
                </a:lnTo>
                <a:lnTo>
                  <a:pt x="147081" y="31750"/>
                </a:lnTo>
                <a:lnTo>
                  <a:pt x="159286" y="26670"/>
                </a:lnTo>
                <a:lnTo>
                  <a:pt x="165497" y="22860"/>
                </a:lnTo>
                <a:lnTo>
                  <a:pt x="184528" y="15240"/>
                </a:lnTo>
                <a:lnTo>
                  <a:pt x="190987" y="13970"/>
                </a:lnTo>
                <a:lnTo>
                  <a:pt x="204067" y="8890"/>
                </a:lnTo>
                <a:lnTo>
                  <a:pt x="244237" y="1270"/>
                </a:lnTo>
                <a:lnTo>
                  <a:pt x="312401" y="1270"/>
                </a:lnTo>
                <a:lnTo>
                  <a:pt x="352571" y="8890"/>
                </a:lnTo>
                <a:lnTo>
                  <a:pt x="365651" y="13970"/>
                </a:lnTo>
                <a:lnTo>
                  <a:pt x="372110" y="15240"/>
                </a:lnTo>
                <a:lnTo>
                  <a:pt x="391141" y="22860"/>
                </a:lnTo>
                <a:lnTo>
                  <a:pt x="397352" y="26670"/>
                </a:lnTo>
                <a:lnTo>
                  <a:pt x="409557" y="31750"/>
                </a:lnTo>
                <a:lnTo>
                  <a:pt x="421447" y="39370"/>
                </a:lnTo>
                <a:lnTo>
                  <a:pt x="427262" y="43180"/>
                </a:lnTo>
                <a:lnTo>
                  <a:pt x="432991" y="45720"/>
                </a:lnTo>
                <a:lnTo>
                  <a:pt x="438628" y="49530"/>
                </a:lnTo>
                <a:lnTo>
                  <a:pt x="444164" y="54610"/>
                </a:lnTo>
                <a:lnTo>
                  <a:pt x="449600" y="58420"/>
                </a:lnTo>
                <a:lnTo>
                  <a:pt x="454936" y="62230"/>
                </a:lnTo>
                <a:lnTo>
                  <a:pt x="460166" y="67310"/>
                </a:lnTo>
                <a:lnTo>
                  <a:pt x="465283" y="71120"/>
                </a:lnTo>
                <a:lnTo>
                  <a:pt x="470288" y="76200"/>
                </a:lnTo>
                <a:lnTo>
                  <a:pt x="475180" y="81280"/>
                </a:lnTo>
                <a:lnTo>
                  <a:pt x="479953" y="86360"/>
                </a:lnTo>
                <a:lnTo>
                  <a:pt x="484602" y="90170"/>
                </a:lnTo>
                <a:lnTo>
                  <a:pt x="489127" y="96520"/>
                </a:lnTo>
                <a:lnTo>
                  <a:pt x="493528" y="101600"/>
                </a:lnTo>
                <a:lnTo>
                  <a:pt x="497799" y="106680"/>
                </a:lnTo>
                <a:lnTo>
                  <a:pt x="501935" y="111760"/>
                </a:lnTo>
                <a:lnTo>
                  <a:pt x="505936" y="116840"/>
                </a:lnTo>
                <a:lnTo>
                  <a:pt x="509803" y="123190"/>
                </a:lnTo>
                <a:lnTo>
                  <a:pt x="513530" y="128270"/>
                </a:lnTo>
                <a:lnTo>
                  <a:pt x="517114" y="134620"/>
                </a:lnTo>
                <a:lnTo>
                  <a:pt x="520553" y="140970"/>
                </a:lnTo>
                <a:lnTo>
                  <a:pt x="523849" y="146050"/>
                </a:lnTo>
                <a:lnTo>
                  <a:pt x="540448" y="184150"/>
                </a:lnTo>
                <a:lnTo>
                  <a:pt x="549957" y="217170"/>
                </a:lnTo>
                <a:lnTo>
                  <a:pt x="551373" y="223520"/>
                </a:lnTo>
                <a:lnTo>
                  <a:pt x="556387" y="264160"/>
                </a:lnTo>
                <a:lnTo>
                  <a:pt x="556638" y="270510"/>
                </a:lnTo>
                <a:lnTo>
                  <a:pt x="556638" y="284480"/>
                </a:lnTo>
                <a:lnTo>
                  <a:pt x="552624" y="325120"/>
                </a:lnTo>
                <a:lnTo>
                  <a:pt x="551373" y="331470"/>
                </a:lnTo>
                <a:lnTo>
                  <a:pt x="549957" y="339090"/>
                </a:lnTo>
                <a:lnTo>
                  <a:pt x="548379" y="345440"/>
                </a:lnTo>
                <a:lnTo>
                  <a:pt x="546638" y="351790"/>
                </a:lnTo>
                <a:lnTo>
                  <a:pt x="544734" y="358140"/>
                </a:lnTo>
                <a:lnTo>
                  <a:pt x="542670" y="364490"/>
                </a:lnTo>
                <a:lnTo>
                  <a:pt x="540448" y="372110"/>
                </a:lnTo>
                <a:lnTo>
                  <a:pt x="538068" y="378460"/>
                </a:lnTo>
                <a:lnTo>
                  <a:pt x="535530" y="384810"/>
                </a:lnTo>
                <a:lnTo>
                  <a:pt x="532837" y="391160"/>
                </a:lnTo>
                <a:lnTo>
                  <a:pt x="529993" y="396240"/>
                </a:lnTo>
                <a:lnTo>
                  <a:pt x="526997" y="402590"/>
                </a:lnTo>
                <a:lnTo>
                  <a:pt x="523849" y="408940"/>
                </a:lnTo>
                <a:lnTo>
                  <a:pt x="520553" y="415290"/>
                </a:lnTo>
                <a:lnTo>
                  <a:pt x="517114" y="420370"/>
                </a:lnTo>
                <a:lnTo>
                  <a:pt x="513530" y="426720"/>
                </a:lnTo>
                <a:lnTo>
                  <a:pt x="509803" y="433070"/>
                </a:lnTo>
                <a:lnTo>
                  <a:pt x="505936" y="438150"/>
                </a:lnTo>
                <a:lnTo>
                  <a:pt x="501935" y="443230"/>
                </a:lnTo>
                <a:lnTo>
                  <a:pt x="497799" y="449580"/>
                </a:lnTo>
                <a:lnTo>
                  <a:pt x="470288" y="478790"/>
                </a:lnTo>
                <a:lnTo>
                  <a:pt x="465283" y="483870"/>
                </a:lnTo>
                <a:lnTo>
                  <a:pt x="460166" y="488950"/>
                </a:lnTo>
                <a:lnTo>
                  <a:pt x="454936" y="492760"/>
                </a:lnTo>
                <a:lnTo>
                  <a:pt x="449600" y="497840"/>
                </a:lnTo>
                <a:lnTo>
                  <a:pt x="415545" y="519430"/>
                </a:lnTo>
                <a:lnTo>
                  <a:pt x="403490" y="527050"/>
                </a:lnTo>
                <a:lnTo>
                  <a:pt x="378513" y="537210"/>
                </a:lnTo>
                <a:lnTo>
                  <a:pt x="365651" y="542290"/>
                </a:lnTo>
                <a:lnTo>
                  <a:pt x="359135" y="543560"/>
                </a:lnTo>
                <a:lnTo>
                  <a:pt x="352571" y="546100"/>
                </a:lnTo>
                <a:lnTo>
                  <a:pt x="345965" y="547370"/>
                </a:lnTo>
                <a:lnTo>
                  <a:pt x="339319" y="549910"/>
                </a:lnTo>
                <a:lnTo>
                  <a:pt x="319169" y="553720"/>
                </a:lnTo>
                <a:close/>
              </a:path>
              <a:path w="556895" h="556260">
                <a:moveTo>
                  <a:pt x="305607" y="554990"/>
                </a:moveTo>
                <a:lnTo>
                  <a:pt x="251031" y="554990"/>
                </a:lnTo>
                <a:lnTo>
                  <a:pt x="244237" y="553720"/>
                </a:lnTo>
                <a:lnTo>
                  <a:pt x="312401" y="553720"/>
                </a:lnTo>
                <a:lnTo>
                  <a:pt x="305607" y="554990"/>
                </a:lnTo>
                <a:close/>
              </a:path>
              <a:path w="556895" h="556260">
                <a:moveTo>
                  <a:pt x="291980" y="556260"/>
                </a:moveTo>
                <a:lnTo>
                  <a:pt x="264658" y="556260"/>
                </a:lnTo>
                <a:lnTo>
                  <a:pt x="257840" y="554990"/>
                </a:lnTo>
                <a:lnTo>
                  <a:pt x="298798" y="554990"/>
                </a:lnTo>
                <a:lnTo>
                  <a:pt x="291980" y="556260"/>
                </a:lnTo>
                <a:close/>
              </a:path>
            </a:pathLst>
          </a:custGeom>
          <a:solidFill>
            <a:srgbClr val="C62F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83490" y="4744653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60485" y="320147"/>
                </a:moveTo>
                <a:lnTo>
                  <a:pt x="0" y="259644"/>
                </a:lnTo>
                <a:lnTo>
                  <a:pt x="99579" y="160070"/>
                </a:lnTo>
                <a:lnTo>
                  <a:pt x="0" y="60480"/>
                </a:lnTo>
                <a:lnTo>
                  <a:pt x="60485" y="0"/>
                </a:lnTo>
                <a:lnTo>
                  <a:pt x="160070" y="99579"/>
                </a:lnTo>
                <a:lnTo>
                  <a:pt x="281052" y="99579"/>
                </a:lnTo>
                <a:lnTo>
                  <a:pt x="220567" y="160070"/>
                </a:lnTo>
                <a:lnTo>
                  <a:pt x="281068" y="220567"/>
                </a:lnTo>
                <a:lnTo>
                  <a:pt x="160070" y="220567"/>
                </a:lnTo>
                <a:lnTo>
                  <a:pt x="60485" y="320147"/>
                </a:lnTo>
                <a:close/>
              </a:path>
              <a:path w="320675" h="320675">
                <a:moveTo>
                  <a:pt x="281052" y="99579"/>
                </a:moveTo>
                <a:lnTo>
                  <a:pt x="160070" y="99579"/>
                </a:lnTo>
                <a:lnTo>
                  <a:pt x="259633" y="0"/>
                </a:lnTo>
                <a:lnTo>
                  <a:pt x="320147" y="60480"/>
                </a:lnTo>
                <a:lnTo>
                  <a:pt x="281052" y="99579"/>
                </a:lnTo>
                <a:close/>
              </a:path>
              <a:path w="320675" h="320675">
                <a:moveTo>
                  <a:pt x="259633" y="320147"/>
                </a:moveTo>
                <a:lnTo>
                  <a:pt x="160070" y="220567"/>
                </a:lnTo>
                <a:lnTo>
                  <a:pt x="281068" y="220567"/>
                </a:lnTo>
                <a:lnTo>
                  <a:pt x="320147" y="259644"/>
                </a:lnTo>
                <a:lnTo>
                  <a:pt x="259633" y="320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35"/>
              </a:spcBef>
            </a:pPr>
            <a:r>
              <a:rPr dirty="0" spc="30"/>
              <a:t>Properly </a:t>
            </a:r>
            <a:r>
              <a:rPr dirty="0" spc="80"/>
              <a:t>label </a:t>
            </a:r>
            <a:r>
              <a:rPr dirty="0" spc="-65"/>
              <a:t>user </a:t>
            </a:r>
            <a:r>
              <a:rPr dirty="0" spc="125"/>
              <a:t>form </a:t>
            </a:r>
            <a:r>
              <a:rPr dirty="0"/>
              <a:t>inputs, </a:t>
            </a:r>
            <a:r>
              <a:rPr dirty="0" spc="-10"/>
              <a:t>links </a:t>
            </a:r>
            <a:r>
              <a:rPr dirty="0" spc="90"/>
              <a:t>and </a:t>
            </a:r>
            <a:r>
              <a:rPr dirty="0" spc="65"/>
              <a:t>other</a:t>
            </a:r>
            <a:r>
              <a:rPr dirty="0" spc="865"/>
              <a:t> </a:t>
            </a:r>
            <a:r>
              <a:rPr dirty="0" spc="170"/>
              <a:t>data</a:t>
            </a:r>
          </a:p>
          <a:p>
            <a:pPr marL="292735">
              <a:lnSpc>
                <a:spcPts val="3800"/>
              </a:lnSpc>
              <a:spcBef>
                <a:spcPts val="234"/>
              </a:spcBef>
            </a:pPr>
            <a:r>
              <a:rPr dirty="0" spc="-175">
                <a:latin typeface="Lucida Console"/>
                <a:cs typeface="Lucida Console"/>
              </a:rPr>
              <a:t>&lt;</a:t>
            </a:r>
            <a:r>
              <a:rPr dirty="0" spc="-175">
                <a:solidFill>
                  <a:srgbClr val="BE7BC3"/>
                </a:solidFill>
                <a:latin typeface="Lucida Console"/>
                <a:cs typeface="Lucida Console"/>
              </a:rPr>
              <a:t>label</a:t>
            </a:r>
            <a:r>
              <a:rPr dirty="0" spc="-180">
                <a:solidFill>
                  <a:srgbClr val="BE7BC3"/>
                </a:solidFill>
                <a:latin typeface="Lucida Console"/>
                <a:cs typeface="Lucida Console"/>
              </a:rPr>
              <a:t> </a:t>
            </a:r>
            <a:r>
              <a:rPr dirty="0" spc="-175">
                <a:solidFill>
                  <a:srgbClr val="469DBA"/>
                </a:solidFill>
                <a:latin typeface="Lucida Console"/>
                <a:cs typeface="Lucida Console"/>
              </a:rPr>
              <a:t>for</a:t>
            </a:r>
            <a:r>
              <a:rPr dirty="0" spc="-175">
                <a:latin typeface="Lucida Console"/>
                <a:cs typeface="Lucida Console"/>
              </a:rPr>
              <a:t>="name"&gt;Name:&lt;/</a:t>
            </a:r>
            <a:r>
              <a:rPr dirty="0" spc="-175">
                <a:solidFill>
                  <a:srgbClr val="BE7BC3"/>
                </a:solidFill>
                <a:latin typeface="Lucida Console"/>
                <a:cs typeface="Lucida Console"/>
              </a:rPr>
              <a:t>label</a:t>
            </a:r>
            <a:r>
              <a:rPr dirty="0" spc="-175">
                <a:latin typeface="Lucida Console"/>
                <a:cs typeface="Lucida Console"/>
              </a:rPr>
              <a:t>&gt;</a:t>
            </a:r>
          </a:p>
          <a:p>
            <a:pPr marL="292735">
              <a:lnSpc>
                <a:spcPts val="3800"/>
              </a:lnSpc>
            </a:pPr>
            <a:r>
              <a:rPr dirty="0" spc="-175">
                <a:latin typeface="Lucida Console"/>
                <a:cs typeface="Lucida Console"/>
              </a:rPr>
              <a:t>&lt;</a:t>
            </a:r>
            <a:r>
              <a:rPr dirty="0" spc="-175">
                <a:solidFill>
                  <a:srgbClr val="BE7BC3"/>
                </a:solidFill>
                <a:latin typeface="Lucida Console"/>
                <a:cs typeface="Lucida Console"/>
              </a:rPr>
              <a:t>input </a:t>
            </a:r>
            <a:r>
              <a:rPr dirty="0" spc="-175">
                <a:solidFill>
                  <a:srgbClr val="469DBA"/>
                </a:solidFill>
                <a:latin typeface="Lucida Console"/>
                <a:cs typeface="Lucida Console"/>
              </a:rPr>
              <a:t>type</a:t>
            </a:r>
            <a:r>
              <a:rPr dirty="0" spc="-175">
                <a:latin typeface="Lucida Console"/>
                <a:cs typeface="Lucida Console"/>
              </a:rPr>
              <a:t>="text" </a:t>
            </a:r>
            <a:r>
              <a:rPr dirty="0" spc="-175">
                <a:solidFill>
                  <a:srgbClr val="469DBA"/>
                </a:solidFill>
                <a:latin typeface="Lucida Console"/>
                <a:cs typeface="Lucida Console"/>
              </a:rPr>
              <a:t>name</a:t>
            </a:r>
            <a:r>
              <a:rPr dirty="0" spc="-175">
                <a:latin typeface="Lucida Console"/>
                <a:cs typeface="Lucida Console"/>
              </a:rPr>
              <a:t>="name"</a:t>
            </a:r>
            <a:r>
              <a:rPr dirty="0" spc="-185">
                <a:latin typeface="Lucida Console"/>
                <a:cs typeface="Lucida Console"/>
              </a:rPr>
              <a:t> </a:t>
            </a:r>
            <a:r>
              <a:rPr dirty="0" spc="-175">
                <a:solidFill>
                  <a:srgbClr val="469DBA"/>
                </a:solidFill>
                <a:latin typeface="Lucida Console"/>
                <a:cs typeface="Lucida Console"/>
              </a:rPr>
              <a:t>id</a:t>
            </a:r>
            <a:r>
              <a:rPr dirty="0" spc="-175">
                <a:latin typeface="Lucida Console"/>
                <a:cs typeface="Lucida Console"/>
              </a:rPr>
              <a:t>="name"&gt;</a:t>
            </a:r>
          </a:p>
          <a:p>
            <a:pPr marL="27305">
              <a:lnSpc>
                <a:spcPct val="100000"/>
              </a:lnSpc>
              <a:spcBef>
                <a:spcPts val="770"/>
              </a:spcBef>
            </a:pPr>
            <a:r>
              <a:rPr dirty="0" spc="75"/>
              <a:t>Avoid </a:t>
            </a:r>
            <a:r>
              <a:rPr dirty="0" spc="35"/>
              <a:t>vague </a:t>
            </a:r>
            <a:r>
              <a:rPr dirty="0" spc="50"/>
              <a:t>hyperlink</a:t>
            </a:r>
            <a:r>
              <a:rPr dirty="0" spc="305"/>
              <a:t> </a:t>
            </a:r>
            <a:r>
              <a:rPr dirty="0" spc="95"/>
              <a:t>text</a:t>
            </a:r>
          </a:p>
          <a:p>
            <a:pPr marL="878205">
              <a:lnSpc>
                <a:spcPct val="100000"/>
              </a:lnSpc>
              <a:spcBef>
                <a:spcPts val="1440"/>
              </a:spcBef>
            </a:pPr>
            <a:r>
              <a:rPr dirty="0" spc="-180">
                <a:latin typeface="Lucida Console"/>
                <a:cs typeface="Lucida Console"/>
              </a:rPr>
              <a:t>&lt;</a:t>
            </a:r>
            <a:r>
              <a:rPr dirty="0" spc="-180">
                <a:solidFill>
                  <a:srgbClr val="BE7BC3"/>
                </a:solidFill>
                <a:latin typeface="Lucida Console"/>
                <a:cs typeface="Lucida Console"/>
              </a:rPr>
              <a:t>a </a:t>
            </a:r>
            <a:r>
              <a:rPr dirty="0" spc="-175">
                <a:solidFill>
                  <a:srgbClr val="469DBA"/>
                </a:solidFill>
                <a:latin typeface="Lucida Console"/>
                <a:cs typeface="Lucida Console"/>
              </a:rPr>
              <a:t>href</a:t>
            </a:r>
            <a:r>
              <a:rPr dirty="0" spc="-175">
                <a:latin typeface="Lucida Console"/>
                <a:cs typeface="Lucida Console"/>
              </a:rPr>
              <a:t>="/subscribe"&gt;Click here&lt;/</a:t>
            </a:r>
            <a:r>
              <a:rPr dirty="0" spc="-175">
                <a:solidFill>
                  <a:srgbClr val="BE7BC3"/>
                </a:solidFill>
                <a:latin typeface="Lucida Console"/>
                <a:cs typeface="Lucida Console"/>
              </a:rPr>
              <a:t>a</a:t>
            </a:r>
            <a:r>
              <a:rPr dirty="0" spc="-175">
                <a:latin typeface="Lucida Console"/>
                <a:cs typeface="Lucida Console"/>
              </a:rPr>
              <a:t>&gt;</a:t>
            </a:r>
          </a:p>
          <a:p>
            <a:pPr marL="878205">
              <a:lnSpc>
                <a:spcPct val="100000"/>
              </a:lnSpc>
              <a:spcBef>
                <a:spcPts val="1735"/>
              </a:spcBef>
            </a:pPr>
            <a:r>
              <a:rPr dirty="0" spc="-180">
                <a:latin typeface="Lucida Console"/>
                <a:cs typeface="Lucida Console"/>
              </a:rPr>
              <a:t>&lt;</a:t>
            </a:r>
            <a:r>
              <a:rPr dirty="0" spc="-180">
                <a:solidFill>
                  <a:srgbClr val="BE7BC3"/>
                </a:solidFill>
                <a:latin typeface="Lucida Console"/>
                <a:cs typeface="Lucida Console"/>
              </a:rPr>
              <a:t>a </a:t>
            </a:r>
            <a:r>
              <a:rPr dirty="0" spc="-175">
                <a:solidFill>
                  <a:srgbClr val="469DBA"/>
                </a:solidFill>
                <a:latin typeface="Lucida Console"/>
                <a:cs typeface="Lucida Console"/>
              </a:rPr>
              <a:t>href</a:t>
            </a:r>
            <a:r>
              <a:rPr dirty="0" spc="-175">
                <a:latin typeface="Lucida Console"/>
                <a:cs typeface="Lucida Console"/>
              </a:rPr>
              <a:t>="/subscribe"&gt;Subscribe&lt;/</a:t>
            </a:r>
            <a:r>
              <a:rPr dirty="0" spc="-175">
                <a:solidFill>
                  <a:srgbClr val="BE7BC3"/>
                </a:solidFill>
                <a:latin typeface="Lucida Console"/>
                <a:cs typeface="Lucida Console"/>
              </a:rPr>
              <a:t>a</a:t>
            </a:r>
            <a:r>
              <a:rPr dirty="0" spc="-175">
                <a:latin typeface="Lucida Console"/>
                <a:cs typeface="Lucida Console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dirty="0" spc="-30"/>
              <a:t>Assign </a:t>
            </a:r>
            <a:r>
              <a:rPr dirty="0" spc="175"/>
              <a:t>alt </a:t>
            </a:r>
            <a:r>
              <a:rPr dirty="0" spc="95"/>
              <a:t>text </a:t>
            </a:r>
            <a:r>
              <a:rPr dirty="0" spc="135"/>
              <a:t>to </a:t>
            </a:r>
            <a:r>
              <a:rPr dirty="0"/>
              <a:t>images </a:t>
            </a:r>
            <a:r>
              <a:rPr dirty="0" spc="90"/>
              <a:t>and </a:t>
            </a:r>
            <a:r>
              <a:rPr dirty="0" spc="65"/>
              <a:t>other</a:t>
            </a:r>
            <a:r>
              <a:rPr dirty="0" spc="515"/>
              <a:t> </a:t>
            </a:r>
            <a:r>
              <a:rPr dirty="0" spc="55"/>
              <a:t>media</a:t>
            </a:r>
          </a:p>
          <a:p>
            <a:pPr marL="225425" marR="2160905">
              <a:lnSpc>
                <a:spcPts val="3520"/>
              </a:lnSpc>
              <a:spcBef>
                <a:spcPts val="815"/>
              </a:spcBef>
            </a:pPr>
            <a:r>
              <a:rPr dirty="0" spc="-175">
                <a:latin typeface="Lucida Console"/>
                <a:cs typeface="Lucida Console"/>
              </a:rPr>
              <a:t>&lt;</a:t>
            </a:r>
            <a:r>
              <a:rPr dirty="0" spc="-175">
                <a:solidFill>
                  <a:srgbClr val="BE7BC3"/>
                </a:solidFill>
                <a:latin typeface="Lucida Console"/>
                <a:cs typeface="Lucida Console"/>
              </a:rPr>
              <a:t>img </a:t>
            </a:r>
            <a:r>
              <a:rPr dirty="0" spc="-175">
                <a:solidFill>
                  <a:srgbClr val="469DBA"/>
                </a:solidFill>
                <a:latin typeface="Lucida Console"/>
                <a:cs typeface="Lucida Console"/>
              </a:rPr>
              <a:t>src</a:t>
            </a:r>
            <a:r>
              <a:rPr dirty="0" spc="-175">
                <a:latin typeface="Lucida Console"/>
                <a:cs typeface="Lucida Console"/>
              </a:rPr>
              <a:t>="/pets/mittens.png"</a:t>
            </a:r>
            <a:r>
              <a:rPr dirty="0" spc="-210">
                <a:latin typeface="Lucida Console"/>
                <a:cs typeface="Lucida Console"/>
              </a:rPr>
              <a:t> </a:t>
            </a:r>
            <a:r>
              <a:rPr dirty="0" spc="-175">
                <a:solidFill>
                  <a:srgbClr val="469DBA"/>
                </a:solidFill>
                <a:latin typeface="Lucida Console"/>
                <a:cs typeface="Lucida Console"/>
              </a:rPr>
              <a:t>alt</a:t>
            </a:r>
            <a:r>
              <a:rPr dirty="0" spc="-175">
                <a:latin typeface="Lucida Console"/>
                <a:cs typeface="Lucida Console"/>
              </a:rPr>
              <a:t>="My  cat</a:t>
            </a:r>
            <a:r>
              <a:rPr dirty="0" spc="-180">
                <a:latin typeface="Lucida Console"/>
                <a:cs typeface="Lucida Console"/>
              </a:rPr>
              <a:t> </a:t>
            </a:r>
            <a:r>
              <a:rPr dirty="0" spc="-175">
                <a:latin typeface="Lucida Console"/>
                <a:cs typeface="Lucida Console"/>
              </a:rPr>
              <a:t>Mittens"&gt;</a:t>
            </a:r>
          </a:p>
          <a:p>
            <a:pPr marL="78105">
              <a:lnSpc>
                <a:spcPct val="100000"/>
              </a:lnSpc>
              <a:spcBef>
                <a:spcPts val="170"/>
              </a:spcBef>
            </a:pPr>
            <a:r>
              <a:rPr dirty="0" spc="200"/>
              <a:t>No </a:t>
            </a:r>
            <a:r>
              <a:rPr dirty="0" spc="-15"/>
              <a:t>need </a:t>
            </a:r>
            <a:r>
              <a:rPr dirty="0" spc="135"/>
              <a:t>to </a:t>
            </a:r>
            <a:r>
              <a:rPr dirty="0" spc="10"/>
              <a:t>specify </a:t>
            </a:r>
            <a:r>
              <a:rPr dirty="0" spc="15"/>
              <a:t>"</a:t>
            </a:r>
            <a:r>
              <a:rPr dirty="0" spc="15">
                <a:solidFill>
                  <a:srgbClr val="BE7BC3"/>
                </a:solidFill>
              </a:rPr>
              <a:t>this </a:t>
            </a:r>
            <a:r>
              <a:rPr dirty="0" spc="-90">
                <a:solidFill>
                  <a:srgbClr val="BE7BC3"/>
                </a:solidFill>
              </a:rPr>
              <a:t>is </a:t>
            </a:r>
            <a:r>
              <a:rPr dirty="0" spc="65">
                <a:solidFill>
                  <a:srgbClr val="BE7BC3"/>
                </a:solidFill>
              </a:rPr>
              <a:t>an </a:t>
            </a:r>
            <a:r>
              <a:rPr dirty="0" spc="60">
                <a:solidFill>
                  <a:srgbClr val="BE7BC3"/>
                </a:solidFill>
              </a:rPr>
              <a:t>image </a:t>
            </a:r>
            <a:r>
              <a:rPr dirty="0" spc="170">
                <a:solidFill>
                  <a:srgbClr val="BE7BC3"/>
                </a:solidFill>
              </a:rPr>
              <a:t>of </a:t>
            </a:r>
            <a:r>
              <a:rPr dirty="0"/>
              <a:t>my </a:t>
            </a:r>
            <a:r>
              <a:rPr dirty="0" spc="95"/>
              <a:t>cat</a:t>
            </a:r>
            <a:r>
              <a:rPr dirty="0" spc="985"/>
              <a:t> </a:t>
            </a:r>
            <a:r>
              <a:rPr dirty="0" spc="75"/>
              <a:t>Mittens"</a:t>
            </a:r>
          </a:p>
          <a:p>
            <a:pPr marL="88900">
              <a:lnSpc>
                <a:spcPct val="100000"/>
              </a:lnSpc>
              <a:spcBef>
                <a:spcPts val="755"/>
              </a:spcBef>
            </a:pPr>
            <a:r>
              <a:rPr dirty="0" spc="-10"/>
              <a:t>Always </a:t>
            </a:r>
            <a:r>
              <a:rPr dirty="0" spc="-140"/>
              <a:t>use </a:t>
            </a:r>
            <a:r>
              <a:rPr dirty="0" spc="50"/>
              <a:t>raw </a:t>
            </a:r>
            <a:r>
              <a:rPr dirty="0" spc="95"/>
              <a:t>text </a:t>
            </a:r>
            <a:r>
              <a:rPr dirty="0" spc="-20"/>
              <a:t>wherever </a:t>
            </a:r>
            <a:r>
              <a:rPr dirty="0" spc="-50"/>
              <a:t>possible, </a:t>
            </a:r>
            <a:r>
              <a:rPr dirty="0" spc="70"/>
              <a:t>avoid</a:t>
            </a:r>
            <a:r>
              <a:rPr dirty="0" spc="250"/>
              <a:t> </a:t>
            </a:r>
            <a:r>
              <a:rPr dirty="0" spc="-15"/>
              <a:t>.pdf's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5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4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8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6" y="0"/>
                </a:moveTo>
                <a:lnTo>
                  <a:pt x="2060738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6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9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31" y="0"/>
                </a:moveTo>
                <a:lnTo>
                  <a:pt x="1513954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31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4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7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7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6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5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2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8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1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7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6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1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8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7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4" y="8115383"/>
            <a:ext cx="12329259" cy="2171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0"/>
            <a:ext cx="3518426" cy="2260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2" y="0"/>
            <a:ext cx="8626926" cy="3150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8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3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3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3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5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469866" y="1969397"/>
            <a:ext cx="7348855" cy="123571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7900" spc="595">
                <a:solidFill>
                  <a:srgbClr val="2A3278"/>
                </a:solidFill>
                <a:latin typeface="Book Antiqua"/>
                <a:cs typeface="Book Antiqua"/>
              </a:rPr>
              <a:t>High</a:t>
            </a:r>
            <a:r>
              <a:rPr dirty="0" sz="7900" spc="240">
                <a:solidFill>
                  <a:srgbClr val="2A3278"/>
                </a:solidFill>
                <a:latin typeface="Book Antiqua"/>
                <a:cs typeface="Book Antiqua"/>
              </a:rPr>
              <a:t> </a:t>
            </a:r>
            <a:r>
              <a:rPr dirty="0" sz="7900" spc="440">
                <a:solidFill>
                  <a:srgbClr val="2A3278"/>
                </a:solidFill>
                <a:latin typeface="Book Antiqua"/>
                <a:cs typeface="Book Antiqua"/>
              </a:rPr>
              <a:t>visibility</a:t>
            </a:r>
            <a:endParaRPr sz="7900">
              <a:latin typeface="Book Antiqua"/>
              <a:cs typeface="Book Antiqu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85710" y="6171542"/>
            <a:ext cx="1990724" cy="1019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585710" y="7630445"/>
            <a:ext cx="1990724" cy="980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793700" y="3408091"/>
            <a:ext cx="10508615" cy="5053965"/>
          </a:xfrm>
          <a:prstGeom prst="rect">
            <a:avLst/>
          </a:prstGeom>
        </p:spPr>
        <p:txBody>
          <a:bodyPr wrap="square" lIns="0" tIns="255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dirty="0" sz="5250" spc="-180" b="1">
                <a:solidFill>
                  <a:srgbClr val="3D388B"/>
                </a:solidFill>
                <a:latin typeface="Gill Sans MT"/>
                <a:cs typeface="Gill Sans MT"/>
              </a:rPr>
              <a:t>Use </a:t>
            </a:r>
            <a:r>
              <a:rPr dirty="0" sz="5250" spc="60" b="1">
                <a:solidFill>
                  <a:srgbClr val="3D388B"/>
                </a:solidFill>
                <a:latin typeface="Gill Sans MT"/>
                <a:cs typeface="Gill Sans MT"/>
              </a:rPr>
              <a:t>large </a:t>
            </a:r>
            <a:r>
              <a:rPr dirty="0" sz="5250" spc="-190" b="1">
                <a:solidFill>
                  <a:srgbClr val="3D388B"/>
                </a:solidFill>
                <a:latin typeface="Gill Sans MT"/>
                <a:cs typeface="Gill Sans MT"/>
              </a:rPr>
              <a:t>text </a:t>
            </a:r>
            <a:r>
              <a:rPr dirty="0" sz="5250" spc="135" b="1">
                <a:solidFill>
                  <a:srgbClr val="3D388B"/>
                </a:solidFill>
                <a:latin typeface="Gill Sans MT"/>
                <a:cs typeface="Gill Sans MT"/>
              </a:rPr>
              <a:t>and </a:t>
            </a:r>
            <a:r>
              <a:rPr dirty="0" sz="5250" spc="55" b="1">
                <a:solidFill>
                  <a:srgbClr val="3D388B"/>
                </a:solidFill>
                <a:latin typeface="Gill Sans MT"/>
                <a:cs typeface="Gill Sans MT"/>
              </a:rPr>
              <a:t>readable</a:t>
            </a:r>
            <a:r>
              <a:rPr dirty="0" sz="5250" spc="1275" b="1">
                <a:solidFill>
                  <a:srgbClr val="3D388B"/>
                </a:solidFill>
                <a:latin typeface="Gill Sans MT"/>
                <a:cs typeface="Gill Sans MT"/>
              </a:rPr>
              <a:t> </a:t>
            </a:r>
            <a:r>
              <a:rPr dirty="0" sz="5250" spc="15" b="1">
                <a:solidFill>
                  <a:srgbClr val="3D388B"/>
                </a:solidFill>
                <a:latin typeface="Gill Sans MT"/>
                <a:cs typeface="Gill Sans MT"/>
              </a:rPr>
              <a:t>fonts</a:t>
            </a:r>
            <a:endParaRPr sz="5250">
              <a:latin typeface="Gill Sans MT"/>
              <a:cs typeface="Gill Sans MT"/>
            </a:endParaRPr>
          </a:p>
          <a:p>
            <a:pPr marL="12700" marR="328295">
              <a:lnSpc>
                <a:spcPct val="79700"/>
              </a:lnSpc>
              <a:spcBef>
                <a:spcPts val="2670"/>
              </a:spcBef>
            </a:pPr>
            <a:r>
              <a:rPr dirty="0" sz="4350" spc="85" b="1">
                <a:solidFill>
                  <a:srgbClr val="3D388B"/>
                </a:solidFill>
                <a:latin typeface="Gill Sans MT"/>
                <a:cs typeface="Gill Sans MT"/>
              </a:rPr>
              <a:t>Make </a:t>
            </a:r>
            <a:r>
              <a:rPr dirty="0" sz="4350" spc="-100" b="1">
                <a:solidFill>
                  <a:srgbClr val="3D388B"/>
                </a:solidFill>
                <a:latin typeface="Gill Sans MT"/>
                <a:cs typeface="Gill Sans MT"/>
              </a:rPr>
              <a:t>sure </a:t>
            </a:r>
            <a:r>
              <a:rPr dirty="0" sz="4350" spc="-114" b="1">
                <a:solidFill>
                  <a:srgbClr val="3D388B"/>
                </a:solidFill>
                <a:latin typeface="Gill Sans MT"/>
                <a:cs typeface="Gill Sans MT"/>
              </a:rPr>
              <a:t>major </a:t>
            </a:r>
            <a:r>
              <a:rPr dirty="0" sz="4350" spc="-120" b="1">
                <a:solidFill>
                  <a:srgbClr val="3D388B"/>
                </a:solidFill>
                <a:latin typeface="Gill Sans MT"/>
                <a:cs typeface="Gill Sans MT"/>
              </a:rPr>
              <a:t>colors </a:t>
            </a:r>
            <a:r>
              <a:rPr dirty="0" sz="4350" spc="50" b="1">
                <a:solidFill>
                  <a:srgbClr val="3D388B"/>
                </a:solidFill>
                <a:latin typeface="Gill Sans MT"/>
                <a:cs typeface="Gill Sans MT"/>
              </a:rPr>
              <a:t>have </a:t>
            </a:r>
            <a:r>
              <a:rPr dirty="0" sz="4350" spc="305" b="1">
                <a:solidFill>
                  <a:srgbClr val="3D388B"/>
                </a:solidFill>
                <a:latin typeface="Gill Sans MT"/>
                <a:cs typeface="Gill Sans MT"/>
              </a:rPr>
              <a:t>a </a:t>
            </a:r>
            <a:r>
              <a:rPr dirty="0" sz="4350" spc="-70" b="1">
                <a:solidFill>
                  <a:srgbClr val="3D388B"/>
                </a:solidFill>
                <a:latin typeface="Gill Sans MT"/>
                <a:cs typeface="Gill Sans MT"/>
              </a:rPr>
              <a:t>contrast  </a:t>
            </a:r>
            <a:r>
              <a:rPr dirty="0" sz="4350" spc="-50" b="1">
                <a:solidFill>
                  <a:srgbClr val="3D388B"/>
                </a:solidFill>
                <a:latin typeface="Gill Sans MT"/>
                <a:cs typeface="Gill Sans MT"/>
              </a:rPr>
              <a:t>ratio </a:t>
            </a:r>
            <a:r>
              <a:rPr dirty="0" sz="4350" spc="-20" b="1">
                <a:solidFill>
                  <a:srgbClr val="3D388B"/>
                </a:solidFill>
                <a:latin typeface="Gill Sans MT"/>
                <a:cs typeface="Gill Sans MT"/>
              </a:rPr>
              <a:t>greater </a:t>
            </a:r>
            <a:r>
              <a:rPr dirty="0" sz="4350" spc="20" b="1">
                <a:solidFill>
                  <a:srgbClr val="3D388B"/>
                </a:solidFill>
                <a:latin typeface="Gill Sans MT"/>
                <a:cs typeface="Gill Sans MT"/>
              </a:rPr>
              <a:t>than</a:t>
            </a:r>
            <a:r>
              <a:rPr dirty="0" sz="4350" spc="630" b="1">
                <a:solidFill>
                  <a:srgbClr val="3D388B"/>
                </a:solidFill>
                <a:latin typeface="Gill Sans MT"/>
                <a:cs typeface="Gill Sans MT"/>
              </a:rPr>
              <a:t> </a:t>
            </a:r>
            <a:r>
              <a:rPr dirty="0" sz="4350" spc="-195" b="1">
                <a:solidFill>
                  <a:srgbClr val="3D388B"/>
                </a:solidFill>
                <a:latin typeface="Gill Sans MT"/>
                <a:cs typeface="Gill Sans MT"/>
              </a:rPr>
              <a:t>4.5</a:t>
            </a:r>
            <a:endParaRPr sz="4350">
              <a:latin typeface="Gill Sans MT"/>
              <a:cs typeface="Gill Sans MT"/>
            </a:endParaRPr>
          </a:p>
          <a:p>
            <a:pPr marL="6231890">
              <a:lnSpc>
                <a:spcPct val="100000"/>
              </a:lnSpc>
              <a:spcBef>
                <a:spcPts val="2140"/>
              </a:spcBef>
            </a:pPr>
            <a:r>
              <a:rPr dirty="0" sz="5750" spc="-220">
                <a:solidFill>
                  <a:srgbClr val="293478"/>
                </a:solidFill>
                <a:latin typeface="Arial"/>
                <a:cs typeface="Arial"/>
              </a:rPr>
              <a:t>9.26</a:t>
            </a:r>
            <a:endParaRPr sz="5750">
              <a:latin typeface="Arial"/>
              <a:cs typeface="Arial"/>
            </a:endParaRPr>
          </a:p>
          <a:p>
            <a:pPr marL="6236970">
              <a:lnSpc>
                <a:spcPct val="100000"/>
              </a:lnSpc>
              <a:spcBef>
                <a:spcPts val="4450"/>
              </a:spcBef>
            </a:pPr>
            <a:r>
              <a:rPr dirty="0" sz="5750" spc="-240">
                <a:solidFill>
                  <a:srgbClr val="293478"/>
                </a:solidFill>
                <a:latin typeface="Arial"/>
                <a:cs typeface="Arial"/>
              </a:rPr>
              <a:t>3.66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8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30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8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4" y="0"/>
                </a:moveTo>
                <a:lnTo>
                  <a:pt x="2060737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4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9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28" y="0"/>
                </a:moveTo>
                <a:lnTo>
                  <a:pt x="1513960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28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4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7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7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6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5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2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8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1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7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6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1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8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7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4" y="8115386"/>
            <a:ext cx="12329259" cy="2171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3"/>
            <a:ext cx="3518426" cy="2260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2" y="0"/>
            <a:ext cx="8626926" cy="3150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5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7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54951" y="1527047"/>
            <a:ext cx="4663439" cy="1523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793700" y="3216265"/>
            <a:ext cx="10359390" cy="482028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415"/>
              </a:spcBef>
            </a:pPr>
            <a:r>
              <a:rPr dirty="0" sz="5250" spc="-105" b="1">
                <a:solidFill>
                  <a:srgbClr val="3D388B"/>
                </a:solidFill>
                <a:latin typeface="Gill Sans MT"/>
                <a:cs typeface="Gill Sans MT"/>
              </a:rPr>
              <a:t>Provide </a:t>
            </a:r>
            <a:r>
              <a:rPr dirty="0" sz="5250" spc="-55" b="1">
                <a:solidFill>
                  <a:srgbClr val="3D388B"/>
                </a:solidFill>
                <a:latin typeface="Gill Sans MT"/>
                <a:cs typeface="Gill Sans MT"/>
              </a:rPr>
              <a:t>subtitles </a:t>
            </a:r>
            <a:r>
              <a:rPr dirty="0" sz="5250" spc="-254" b="1">
                <a:solidFill>
                  <a:srgbClr val="3D388B"/>
                </a:solidFill>
                <a:latin typeface="Gill Sans MT"/>
                <a:cs typeface="Gill Sans MT"/>
              </a:rPr>
              <a:t>or </a:t>
            </a:r>
            <a:r>
              <a:rPr dirty="0" sz="5250" spc="-75" b="1">
                <a:solidFill>
                  <a:srgbClr val="3D388B"/>
                </a:solidFill>
                <a:latin typeface="Gill Sans MT"/>
                <a:cs typeface="Gill Sans MT"/>
              </a:rPr>
              <a:t>transcriptions  </a:t>
            </a:r>
            <a:r>
              <a:rPr dirty="0" sz="5250" spc="10" b="1">
                <a:solidFill>
                  <a:srgbClr val="3D388B"/>
                </a:solidFill>
                <a:latin typeface="Gill Sans MT"/>
                <a:cs typeface="Gill Sans MT"/>
              </a:rPr>
              <a:t>for </a:t>
            </a:r>
            <a:r>
              <a:rPr dirty="0" sz="5250" spc="30" b="1">
                <a:solidFill>
                  <a:srgbClr val="3D388B"/>
                </a:solidFill>
                <a:latin typeface="Gill Sans MT"/>
                <a:cs typeface="Gill Sans MT"/>
              </a:rPr>
              <a:t>audio </a:t>
            </a:r>
            <a:r>
              <a:rPr dirty="0" sz="5250" spc="135" b="1">
                <a:solidFill>
                  <a:srgbClr val="3D388B"/>
                </a:solidFill>
                <a:latin typeface="Gill Sans MT"/>
                <a:cs typeface="Gill Sans MT"/>
              </a:rPr>
              <a:t>and </a:t>
            </a:r>
            <a:r>
              <a:rPr dirty="0" sz="5250" spc="-40" b="1">
                <a:solidFill>
                  <a:srgbClr val="3D388B"/>
                </a:solidFill>
                <a:latin typeface="Gill Sans MT"/>
                <a:cs typeface="Gill Sans MT"/>
              </a:rPr>
              <a:t>video</a:t>
            </a:r>
            <a:r>
              <a:rPr dirty="0" sz="5250" spc="700" b="1">
                <a:solidFill>
                  <a:srgbClr val="3D388B"/>
                </a:solidFill>
                <a:latin typeface="Gill Sans MT"/>
                <a:cs typeface="Gill Sans MT"/>
              </a:rPr>
              <a:t> </a:t>
            </a:r>
            <a:r>
              <a:rPr dirty="0" sz="5250" spc="-135" b="1">
                <a:solidFill>
                  <a:srgbClr val="3D388B"/>
                </a:solidFill>
                <a:latin typeface="Gill Sans MT"/>
                <a:cs typeface="Gill Sans MT"/>
              </a:rPr>
              <a:t>content</a:t>
            </a:r>
            <a:endParaRPr sz="525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800">
              <a:latin typeface="Times New Roman"/>
              <a:cs typeface="Times New Roman"/>
            </a:endParaRPr>
          </a:p>
          <a:p>
            <a:pPr marL="12700" marR="220979">
              <a:lnSpc>
                <a:spcPts val="6180"/>
              </a:lnSpc>
            </a:pPr>
            <a:r>
              <a:rPr dirty="0" sz="5250" spc="225" b="1">
                <a:solidFill>
                  <a:srgbClr val="3D388B"/>
                </a:solidFill>
                <a:latin typeface="Gill Sans MT"/>
                <a:cs typeface="Gill Sans MT"/>
              </a:rPr>
              <a:t>If </a:t>
            </a:r>
            <a:r>
              <a:rPr dirty="0" sz="5250" spc="-50" b="1">
                <a:solidFill>
                  <a:srgbClr val="3D388B"/>
                </a:solidFill>
                <a:latin typeface="Gill Sans MT"/>
                <a:cs typeface="Gill Sans MT"/>
              </a:rPr>
              <a:t>media </a:t>
            </a:r>
            <a:r>
              <a:rPr dirty="0" sz="5250" spc="10" b="1">
                <a:solidFill>
                  <a:srgbClr val="3D388B"/>
                </a:solidFill>
                <a:latin typeface="Gill Sans MT"/>
                <a:cs typeface="Gill Sans MT"/>
              </a:rPr>
              <a:t>player </a:t>
            </a:r>
            <a:r>
              <a:rPr dirty="0" sz="5250" spc="-50" b="1">
                <a:solidFill>
                  <a:srgbClr val="3D388B"/>
                </a:solidFill>
                <a:latin typeface="Gill Sans MT"/>
                <a:cs typeface="Gill Sans MT"/>
              </a:rPr>
              <a:t>does </a:t>
            </a:r>
            <a:r>
              <a:rPr dirty="0" sz="5250" spc="-145" b="1">
                <a:solidFill>
                  <a:srgbClr val="3D388B"/>
                </a:solidFill>
                <a:latin typeface="Gill Sans MT"/>
                <a:cs typeface="Gill Sans MT"/>
              </a:rPr>
              <a:t>not </a:t>
            </a:r>
            <a:r>
              <a:rPr dirty="0" sz="5250" spc="-55" b="1">
                <a:solidFill>
                  <a:srgbClr val="3D388B"/>
                </a:solidFill>
                <a:latin typeface="Gill Sans MT"/>
                <a:cs typeface="Gill Sans MT"/>
              </a:rPr>
              <a:t>provide  </a:t>
            </a:r>
            <a:r>
              <a:rPr dirty="0" sz="5250" spc="-85" b="1">
                <a:solidFill>
                  <a:srgbClr val="3D388B"/>
                </a:solidFill>
                <a:latin typeface="Gill Sans MT"/>
                <a:cs typeface="Gill Sans MT"/>
              </a:rPr>
              <a:t>automatic subtitles, </a:t>
            </a:r>
            <a:r>
              <a:rPr dirty="0" sz="5250" spc="-55" b="1">
                <a:solidFill>
                  <a:srgbClr val="3D388B"/>
                </a:solidFill>
                <a:latin typeface="Gill Sans MT"/>
                <a:cs typeface="Gill Sans MT"/>
              </a:rPr>
              <a:t>provide </a:t>
            </a:r>
            <a:r>
              <a:rPr dirty="0" sz="5250" spc="360" b="1">
                <a:solidFill>
                  <a:srgbClr val="3D388B"/>
                </a:solidFill>
                <a:latin typeface="Gill Sans MT"/>
                <a:cs typeface="Gill Sans MT"/>
              </a:rPr>
              <a:t>a  </a:t>
            </a:r>
            <a:r>
              <a:rPr dirty="0" sz="5250" spc="-75" b="1">
                <a:solidFill>
                  <a:srgbClr val="3D388B"/>
                </a:solidFill>
                <a:latin typeface="Gill Sans MT"/>
                <a:cs typeface="Gill Sans MT"/>
              </a:rPr>
              <a:t>transcript </a:t>
            </a:r>
            <a:r>
              <a:rPr dirty="0" sz="5250" spc="45" b="1">
                <a:solidFill>
                  <a:srgbClr val="3D388B"/>
                </a:solidFill>
                <a:latin typeface="Gill Sans MT"/>
                <a:cs typeface="Gill Sans MT"/>
              </a:rPr>
              <a:t>alongside</a:t>
            </a:r>
            <a:r>
              <a:rPr dirty="0" sz="5250" spc="515" b="1">
                <a:solidFill>
                  <a:srgbClr val="3D388B"/>
                </a:solidFill>
                <a:latin typeface="Gill Sans MT"/>
                <a:cs typeface="Gill Sans MT"/>
              </a:rPr>
              <a:t> </a:t>
            </a:r>
            <a:r>
              <a:rPr dirty="0" sz="5250" spc="-50" b="1">
                <a:solidFill>
                  <a:srgbClr val="3D388B"/>
                </a:solidFill>
                <a:latin typeface="Gill Sans MT"/>
                <a:cs typeface="Gill Sans MT"/>
              </a:rPr>
              <a:t>media</a:t>
            </a:r>
            <a:endParaRPr sz="52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5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4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5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3" y="0"/>
                </a:moveTo>
                <a:lnTo>
                  <a:pt x="2060737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3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6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28" y="0"/>
                </a:moveTo>
                <a:lnTo>
                  <a:pt x="1513960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28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1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4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4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4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2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39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5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0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38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4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3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28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5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4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3" y="8115383"/>
            <a:ext cx="12329259" cy="2171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0"/>
            <a:ext cx="3518426" cy="2260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6" y="0"/>
            <a:ext cx="8626922" cy="3150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5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7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12719" y="1502663"/>
            <a:ext cx="13060679" cy="2371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20032" y="4178342"/>
            <a:ext cx="167062" cy="1670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20032" y="4880004"/>
            <a:ext cx="167062" cy="1670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20032" y="6283329"/>
            <a:ext cx="167062" cy="1670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458401" y="3747985"/>
            <a:ext cx="10206990" cy="50374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5910"/>
              </a:lnSpc>
              <a:spcBef>
                <a:spcPts val="110"/>
              </a:spcBef>
            </a:pPr>
            <a:r>
              <a:rPr dirty="0" sz="5250" spc="-114" b="1">
                <a:solidFill>
                  <a:srgbClr val="3D388B"/>
                </a:solidFill>
                <a:latin typeface="Gill Sans MT"/>
                <a:cs typeface="Gill Sans MT"/>
              </a:rPr>
              <a:t>Select </a:t>
            </a:r>
            <a:r>
              <a:rPr dirty="0" sz="5250" spc="-110" b="1">
                <a:solidFill>
                  <a:srgbClr val="3D388B"/>
                </a:solidFill>
                <a:latin typeface="Gill Sans MT"/>
                <a:cs typeface="Gill Sans MT"/>
              </a:rPr>
              <a:t>the </a:t>
            </a:r>
            <a:r>
              <a:rPr dirty="0" sz="5250" spc="-85" b="1">
                <a:solidFill>
                  <a:srgbClr val="3D388B"/>
                </a:solidFill>
                <a:latin typeface="Gill Sans MT"/>
                <a:cs typeface="Gill Sans MT"/>
              </a:rPr>
              <a:t>'Slide </a:t>
            </a:r>
            <a:r>
              <a:rPr dirty="0" sz="5250" spc="-260" b="1">
                <a:solidFill>
                  <a:srgbClr val="3D388B"/>
                </a:solidFill>
                <a:latin typeface="Gill Sans MT"/>
                <a:cs typeface="Gill Sans MT"/>
              </a:rPr>
              <a:t>Show'</a:t>
            </a:r>
            <a:r>
              <a:rPr dirty="0" sz="5250" b="1">
                <a:solidFill>
                  <a:srgbClr val="3D388B"/>
                </a:solidFill>
                <a:latin typeface="Gill Sans MT"/>
                <a:cs typeface="Gill Sans MT"/>
              </a:rPr>
              <a:t> </a:t>
            </a:r>
            <a:r>
              <a:rPr dirty="0" sz="5250" spc="105" b="1">
                <a:solidFill>
                  <a:srgbClr val="3D388B"/>
                </a:solidFill>
                <a:latin typeface="Gill Sans MT"/>
                <a:cs typeface="Gill Sans MT"/>
              </a:rPr>
              <a:t>tab</a:t>
            </a:r>
            <a:endParaRPr sz="5250">
              <a:latin typeface="Gill Sans MT"/>
              <a:cs typeface="Gill Sans MT"/>
            </a:endParaRPr>
          </a:p>
          <a:p>
            <a:pPr marL="12700" marR="186690">
              <a:lnSpc>
                <a:spcPts val="5520"/>
              </a:lnSpc>
              <a:spcBef>
                <a:spcPts val="445"/>
              </a:spcBef>
            </a:pPr>
            <a:r>
              <a:rPr dirty="0" sz="5250" spc="90" b="1">
                <a:solidFill>
                  <a:srgbClr val="3D388B"/>
                </a:solidFill>
                <a:latin typeface="Gill Sans MT"/>
                <a:cs typeface="Gill Sans MT"/>
              </a:rPr>
              <a:t>Make </a:t>
            </a:r>
            <a:r>
              <a:rPr dirty="0" sz="5250" spc="-130" b="1">
                <a:solidFill>
                  <a:srgbClr val="3D388B"/>
                </a:solidFill>
                <a:latin typeface="Gill Sans MT"/>
                <a:cs typeface="Gill Sans MT"/>
              </a:rPr>
              <a:t>sure </a:t>
            </a:r>
            <a:r>
              <a:rPr dirty="0" sz="5250" spc="-145" b="1">
                <a:solidFill>
                  <a:srgbClr val="3D388B"/>
                </a:solidFill>
                <a:latin typeface="Gill Sans MT"/>
                <a:cs typeface="Gill Sans MT"/>
              </a:rPr>
              <a:t>'Always </a:t>
            </a:r>
            <a:r>
              <a:rPr dirty="0" sz="5250" spc="-180" b="1">
                <a:solidFill>
                  <a:srgbClr val="3D388B"/>
                </a:solidFill>
                <a:latin typeface="Gill Sans MT"/>
                <a:cs typeface="Gill Sans MT"/>
              </a:rPr>
              <a:t>Use </a:t>
            </a:r>
            <a:r>
              <a:rPr dirty="0" sz="5250" spc="-95" b="1">
                <a:solidFill>
                  <a:srgbClr val="3D388B"/>
                </a:solidFill>
                <a:latin typeface="Gill Sans MT"/>
                <a:cs typeface="Gill Sans MT"/>
              </a:rPr>
              <a:t>Subtitles'  </a:t>
            </a:r>
            <a:r>
              <a:rPr dirty="0" sz="5250" spc="-20" b="1">
                <a:solidFill>
                  <a:srgbClr val="3D388B"/>
                </a:solidFill>
                <a:latin typeface="Gill Sans MT"/>
                <a:cs typeface="Gill Sans MT"/>
              </a:rPr>
              <a:t>is</a:t>
            </a:r>
            <a:r>
              <a:rPr dirty="0" sz="5250" spc="220" b="1">
                <a:solidFill>
                  <a:srgbClr val="3D388B"/>
                </a:solidFill>
                <a:latin typeface="Gill Sans MT"/>
                <a:cs typeface="Gill Sans MT"/>
              </a:rPr>
              <a:t> </a:t>
            </a:r>
            <a:r>
              <a:rPr dirty="0" sz="5250" spc="-95" b="1">
                <a:solidFill>
                  <a:srgbClr val="3D388B"/>
                </a:solidFill>
                <a:latin typeface="Gill Sans MT"/>
                <a:cs typeface="Gill Sans MT"/>
              </a:rPr>
              <a:t>checked</a:t>
            </a:r>
            <a:endParaRPr sz="5250">
              <a:latin typeface="Gill Sans MT"/>
              <a:cs typeface="Gill Sans MT"/>
            </a:endParaRPr>
          </a:p>
          <a:p>
            <a:pPr marL="12700" marR="5080">
              <a:lnSpc>
                <a:spcPts val="5520"/>
              </a:lnSpc>
              <a:spcBef>
                <a:spcPts val="10"/>
              </a:spcBef>
            </a:pPr>
            <a:r>
              <a:rPr dirty="0" sz="5250" spc="-75" b="1">
                <a:solidFill>
                  <a:srgbClr val="3D388B"/>
                </a:solidFill>
                <a:latin typeface="Gill Sans MT"/>
                <a:cs typeface="Gill Sans MT"/>
              </a:rPr>
              <a:t>In </a:t>
            </a:r>
            <a:r>
              <a:rPr dirty="0" sz="5250" spc="-105" b="1">
                <a:solidFill>
                  <a:srgbClr val="3D388B"/>
                </a:solidFill>
                <a:latin typeface="Gill Sans MT"/>
                <a:cs typeface="Gill Sans MT"/>
              </a:rPr>
              <a:t>'Subtitle </a:t>
            </a:r>
            <a:r>
              <a:rPr dirty="0" sz="5250" spc="-100" b="1">
                <a:solidFill>
                  <a:srgbClr val="3D388B"/>
                </a:solidFill>
                <a:latin typeface="Gill Sans MT"/>
                <a:cs typeface="Gill Sans MT"/>
              </a:rPr>
              <a:t>Settings', </a:t>
            </a:r>
            <a:r>
              <a:rPr dirty="0" sz="5250" spc="-130" b="1">
                <a:solidFill>
                  <a:srgbClr val="3D388B"/>
                </a:solidFill>
                <a:latin typeface="Gill Sans MT"/>
                <a:cs typeface="Gill Sans MT"/>
              </a:rPr>
              <a:t>choose </a:t>
            </a:r>
            <a:r>
              <a:rPr dirty="0" sz="5250" spc="-150" b="1">
                <a:solidFill>
                  <a:srgbClr val="3D388B"/>
                </a:solidFill>
                <a:latin typeface="Gill Sans MT"/>
                <a:cs typeface="Gill Sans MT"/>
              </a:rPr>
              <a:t>your  </a:t>
            </a:r>
            <a:r>
              <a:rPr dirty="0" sz="5250" spc="-45" b="1">
                <a:solidFill>
                  <a:srgbClr val="3D388B"/>
                </a:solidFill>
                <a:latin typeface="Gill Sans MT"/>
                <a:cs typeface="Gill Sans MT"/>
              </a:rPr>
              <a:t>preferred </a:t>
            </a:r>
            <a:r>
              <a:rPr dirty="0" sz="5250" spc="80" b="1">
                <a:solidFill>
                  <a:srgbClr val="3D388B"/>
                </a:solidFill>
                <a:latin typeface="Gill Sans MT"/>
                <a:cs typeface="Gill Sans MT"/>
              </a:rPr>
              <a:t>languages, </a:t>
            </a:r>
            <a:r>
              <a:rPr dirty="0" sz="5250" spc="-60" b="1">
                <a:solidFill>
                  <a:srgbClr val="3D388B"/>
                </a:solidFill>
                <a:latin typeface="Gill Sans MT"/>
                <a:cs typeface="Gill Sans MT"/>
              </a:rPr>
              <a:t>subtitle  </a:t>
            </a:r>
            <a:r>
              <a:rPr dirty="0" sz="5250" spc="-85" b="1">
                <a:solidFill>
                  <a:srgbClr val="3D388B"/>
                </a:solidFill>
                <a:latin typeface="Gill Sans MT"/>
                <a:cs typeface="Gill Sans MT"/>
              </a:rPr>
              <a:t>placement </a:t>
            </a:r>
            <a:r>
              <a:rPr dirty="0" sz="5250" spc="135" b="1">
                <a:solidFill>
                  <a:srgbClr val="3D388B"/>
                </a:solidFill>
                <a:latin typeface="Gill Sans MT"/>
                <a:cs typeface="Gill Sans MT"/>
              </a:rPr>
              <a:t>and </a:t>
            </a:r>
            <a:r>
              <a:rPr dirty="0" sz="5250" spc="-165" b="1">
                <a:solidFill>
                  <a:srgbClr val="3D388B"/>
                </a:solidFill>
                <a:latin typeface="Gill Sans MT"/>
                <a:cs typeface="Gill Sans MT"/>
              </a:rPr>
              <a:t>microphone </a:t>
            </a:r>
            <a:r>
              <a:rPr dirty="0" sz="5250" spc="-50" b="1">
                <a:solidFill>
                  <a:srgbClr val="3D388B"/>
                </a:solidFill>
                <a:latin typeface="Gill Sans MT"/>
                <a:cs typeface="Gill Sans MT"/>
              </a:rPr>
              <a:t>input  </a:t>
            </a:r>
            <a:r>
              <a:rPr dirty="0" sz="5250" spc="-45" b="1">
                <a:solidFill>
                  <a:srgbClr val="3D388B"/>
                </a:solidFill>
                <a:latin typeface="Gill Sans MT"/>
                <a:cs typeface="Gill Sans MT"/>
              </a:rPr>
              <a:t>device</a:t>
            </a:r>
            <a:endParaRPr sz="52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5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4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5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3" y="0"/>
                </a:moveTo>
                <a:lnTo>
                  <a:pt x="2060737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3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6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28" y="0"/>
                </a:moveTo>
                <a:lnTo>
                  <a:pt x="1513960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28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1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4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4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4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2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39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5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0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38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4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3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28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5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4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3" y="8115383"/>
            <a:ext cx="12329259" cy="2171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0"/>
            <a:ext cx="3518426" cy="2260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6" y="0"/>
            <a:ext cx="8626922" cy="3150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5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7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8120" rIns="0" bIns="0" rtlCol="0" vert="horz">
            <a:spAutoFit/>
          </a:bodyPr>
          <a:lstStyle/>
          <a:p>
            <a:pPr marL="1334770" marR="5080" indent="-1322070">
              <a:lnSpc>
                <a:spcPct val="73100"/>
              </a:lnSpc>
              <a:spcBef>
                <a:spcPts val="1560"/>
              </a:spcBef>
            </a:pPr>
            <a:r>
              <a:rPr dirty="0" spc="145"/>
              <a:t>a </a:t>
            </a:r>
            <a:r>
              <a:rPr dirty="0" spc="-5"/>
              <a:t>JavaScript </a:t>
            </a:r>
            <a:r>
              <a:rPr dirty="0" spc="-10"/>
              <a:t>accessibility </a:t>
            </a:r>
            <a:r>
              <a:rPr dirty="0" spc="45"/>
              <a:t>visualization  </a:t>
            </a:r>
            <a:r>
              <a:rPr dirty="0" spc="135"/>
              <a:t>toolkit </a:t>
            </a:r>
            <a:r>
              <a:rPr dirty="0" spc="145"/>
              <a:t>from </a:t>
            </a:r>
            <a:r>
              <a:rPr dirty="0" spc="45"/>
              <a:t>Khan</a:t>
            </a:r>
            <a:r>
              <a:rPr dirty="0" spc="229"/>
              <a:t> </a:t>
            </a:r>
            <a:r>
              <a:rPr dirty="0" spc="10"/>
              <a:t>Academy</a:t>
            </a:r>
          </a:p>
        </p:txBody>
      </p:sp>
      <p:sp>
        <p:nvSpPr>
          <p:cNvPr id="32" name="object 32"/>
          <p:cNvSpPr/>
          <p:nvPr/>
        </p:nvSpPr>
        <p:spPr>
          <a:xfrm>
            <a:off x="6108191" y="1511808"/>
            <a:ext cx="6199631" cy="1990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258541" y="5022752"/>
            <a:ext cx="2819399" cy="3209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70921" y="6402949"/>
            <a:ext cx="105358" cy="1053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70921" y="6992957"/>
            <a:ext cx="105358" cy="1053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70921" y="7582965"/>
            <a:ext cx="105358" cy="1053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026251" y="4862552"/>
            <a:ext cx="6623050" cy="2975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8895">
              <a:lnSpc>
                <a:spcPct val="117300"/>
              </a:lnSpc>
              <a:spcBef>
                <a:spcPts val="95"/>
              </a:spcBef>
            </a:pPr>
            <a:r>
              <a:rPr dirty="0" sz="3300" spc="-20">
                <a:solidFill>
                  <a:srgbClr val="2A3278"/>
                </a:solidFill>
                <a:latin typeface="Arial"/>
                <a:cs typeface="Arial"/>
              </a:rPr>
              <a:t>Allows </a:t>
            </a:r>
            <a:r>
              <a:rPr dirty="0" sz="3300" spc="-45">
                <a:solidFill>
                  <a:srgbClr val="2A3278"/>
                </a:solidFill>
                <a:latin typeface="Arial"/>
                <a:cs typeface="Arial"/>
              </a:rPr>
              <a:t>web </a:t>
            </a:r>
            <a:r>
              <a:rPr dirty="0" sz="3300" spc="15">
                <a:solidFill>
                  <a:srgbClr val="2A3278"/>
                </a:solidFill>
                <a:latin typeface="Arial"/>
                <a:cs typeface="Arial"/>
              </a:rPr>
              <a:t>developer </a:t>
            </a:r>
            <a:r>
              <a:rPr dirty="0" sz="3300" spc="125">
                <a:solidFill>
                  <a:srgbClr val="2A3278"/>
                </a:solidFill>
                <a:latin typeface="Arial"/>
                <a:cs typeface="Arial"/>
              </a:rPr>
              <a:t>to </a:t>
            </a:r>
            <a:r>
              <a:rPr dirty="0" sz="3300" spc="40">
                <a:solidFill>
                  <a:srgbClr val="2A3278"/>
                </a:solidFill>
                <a:latin typeface="Arial"/>
                <a:cs typeface="Arial"/>
              </a:rPr>
              <a:t>run </a:t>
            </a:r>
            <a:r>
              <a:rPr dirty="0" sz="3300">
                <a:solidFill>
                  <a:srgbClr val="2A3278"/>
                </a:solidFill>
                <a:latin typeface="Arial"/>
                <a:cs typeface="Arial"/>
              </a:rPr>
              <a:t>visual  </a:t>
            </a:r>
            <a:r>
              <a:rPr dirty="0" sz="3300" spc="-5">
                <a:solidFill>
                  <a:srgbClr val="2A3278"/>
                </a:solidFill>
                <a:latin typeface="Arial"/>
                <a:cs typeface="Arial"/>
              </a:rPr>
              <a:t>accessibility</a:t>
            </a:r>
            <a:r>
              <a:rPr dirty="0" sz="3300" spc="125">
                <a:solidFill>
                  <a:srgbClr val="2A3278"/>
                </a:solidFill>
                <a:latin typeface="Arial"/>
                <a:cs typeface="Arial"/>
              </a:rPr>
              <a:t> </a:t>
            </a:r>
            <a:r>
              <a:rPr dirty="0" sz="3300" spc="-30">
                <a:solidFill>
                  <a:srgbClr val="2A3278"/>
                </a:solidFill>
                <a:latin typeface="Arial"/>
                <a:cs typeface="Arial"/>
              </a:rPr>
              <a:t>tests</a:t>
            </a:r>
            <a:endParaRPr sz="3300">
              <a:latin typeface="Arial"/>
              <a:cs typeface="Arial"/>
            </a:endParaRPr>
          </a:p>
          <a:p>
            <a:pPr marL="728980">
              <a:lnSpc>
                <a:spcPct val="100000"/>
              </a:lnSpc>
              <a:spcBef>
                <a:spcPts val="685"/>
              </a:spcBef>
            </a:pPr>
            <a:r>
              <a:rPr dirty="0" sz="3300" spc="25">
                <a:solidFill>
                  <a:srgbClr val="2A3278"/>
                </a:solidFill>
                <a:latin typeface="Arial"/>
                <a:cs typeface="Arial"/>
              </a:rPr>
              <a:t>Color </a:t>
            </a:r>
            <a:r>
              <a:rPr dirty="0" sz="3300" spc="40">
                <a:solidFill>
                  <a:srgbClr val="2A3278"/>
                </a:solidFill>
                <a:latin typeface="Arial"/>
                <a:cs typeface="Arial"/>
              </a:rPr>
              <a:t>contrast</a:t>
            </a:r>
            <a:r>
              <a:rPr dirty="0" sz="3300" spc="225">
                <a:solidFill>
                  <a:srgbClr val="2A3278"/>
                </a:solidFill>
                <a:latin typeface="Arial"/>
                <a:cs typeface="Arial"/>
              </a:rPr>
              <a:t> </a:t>
            </a:r>
            <a:r>
              <a:rPr dirty="0" sz="3300" spc="125">
                <a:solidFill>
                  <a:srgbClr val="2A3278"/>
                </a:solidFill>
                <a:latin typeface="Arial"/>
                <a:cs typeface="Arial"/>
              </a:rPr>
              <a:t>ratio</a:t>
            </a:r>
            <a:endParaRPr sz="3300">
              <a:latin typeface="Arial"/>
              <a:cs typeface="Arial"/>
            </a:endParaRPr>
          </a:p>
          <a:p>
            <a:pPr marL="728980" marR="5080">
              <a:lnSpc>
                <a:spcPct val="117300"/>
              </a:lnSpc>
            </a:pPr>
            <a:r>
              <a:rPr dirty="0" sz="3300" spc="-45">
                <a:solidFill>
                  <a:srgbClr val="2A3278"/>
                </a:solidFill>
                <a:latin typeface="Arial"/>
                <a:cs typeface="Arial"/>
              </a:rPr>
              <a:t>Existence </a:t>
            </a:r>
            <a:r>
              <a:rPr dirty="0" sz="3300" spc="155">
                <a:solidFill>
                  <a:srgbClr val="2A3278"/>
                </a:solidFill>
                <a:latin typeface="Arial"/>
                <a:cs typeface="Arial"/>
              </a:rPr>
              <a:t>of </a:t>
            </a:r>
            <a:r>
              <a:rPr dirty="0" sz="3300" spc="10">
                <a:solidFill>
                  <a:srgbClr val="2A3278"/>
                </a:solidFill>
                <a:latin typeface="Arial"/>
                <a:cs typeface="Arial"/>
              </a:rPr>
              <a:t>labels </a:t>
            </a:r>
            <a:r>
              <a:rPr dirty="0" sz="3300" spc="80">
                <a:solidFill>
                  <a:srgbClr val="2A3278"/>
                </a:solidFill>
                <a:latin typeface="Arial"/>
                <a:cs typeface="Arial"/>
              </a:rPr>
              <a:t>and </a:t>
            </a:r>
            <a:r>
              <a:rPr dirty="0" sz="3300" spc="165">
                <a:solidFill>
                  <a:srgbClr val="2A3278"/>
                </a:solidFill>
                <a:latin typeface="Arial"/>
                <a:cs typeface="Arial"/>
              </a:rPr>
              <a:t>alt </a:t>
            </a:r>
            <a:r>
              <a:rPr dirty="0" sz="3300" spc="85">
                <a:solidFill>
                  <a:srgbClr val="2A3278"/>
                </a:solidFill>
                <a:latin typeface="Arial"/>
                <a:cs typeface="Arial"/>
              </a:rPr>
              <a:t>text  </a:t>
            </a:r>
            <a:r>
              <a:rPr dirty="0" sz="3300" spc="35">
                <a:solidFill>
                  <a:srgbClr val="2A3278"/>
                </a:solidFill>
                <a:latin typeface="Arial"/>
                <a:cs typeface="Arial"/>
              </a:rPr>
              <a:t>Clear </a:t>
            </a:r>
            <a:r>
              <a:rPr dirty="0" sz="3300" spc="80">
                <a:solidFill>
                  <a:srgbClr val="2A3278"/>
                </a:solidFill>
                <a:latin typeface="Arial"/>
                <a:cs typeface="Arial"/>
              </a:rPr>
              <a:t>and </a:t>
            </a:r>
            <a:r>
              <a:rPr dirty="0" sz="3300">
                <a:solidFill>
                  <a:srgbClr val="2A3278"/>
                </a:solidFill>
                <a:latin typeface="Arial"/>
                <a:cs typeface="Arial"/>
              </a:rPr>
              <a:t>specific </a:t>
            </a:r>
            <a:r>
              <a:rPr dirty="0" sz="3300" spc="55">
                <a:solidFill>
                  <a:srgbClr val="2A3278"/>
                </a:solidFill>
                <a:latin typeface="Arial"/>
                <a:cs typeface="Arial"/>
              </a:rPr>
              <a:t>link</a:t>
            </a:r>
            <a:r>
              <a:rPr dirty="0" sz="3300" spc="385">
                <a:solidFill>
                  <a:srgbClr val="2A3278"/>
                </a:solidFill>
                <a:latin typeface="Arial"/>
                <a:cs typeface="Arial"/>
              </a:rPr>
              <a:t> </a:t>
            </a:r>
            <a:r>
              <a:rPr dirty="0" sz="3300" spc="85">
                <a:solidFill>
                  <a:srgbClr val="2A3278"/>
                </a:solidFill>
                <a:latin typeface="Arial"/>
                <a:cs typeface="Arial"/>
              </a:rPr>
              <a:t>text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45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24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75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3" y="0"/>
                </a:moveTo>
                <a:lnTo>
                  <a:pt x="2060737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3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096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28" y="0"/>
                </a:moveTo>
                <a:lnTo>
                  <a:pt x="1513960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28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1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04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24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34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2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39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65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0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38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54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3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28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65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64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3" y="8115377"/>
            <a:ext cx="12329259" cy="21716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0"/>
            <a:ext cx="3518426" cy="2260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606" y="0"/>
            <a:ext cx="8626922" cy="3150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05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0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0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47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862428" y="1590758"/>
            <a:ext cx="2028824" cy="2028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84319" y="1789175"/>
            <a:ext cx="10268711" cy="3697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163968" y="5124628"/>
            <a:ext cx="1958339" cy="3686175"/>
          </a:xfrm>
          <a:custGeom>
            <a:avLst/>
            <a:gdLst/>
            <a:ahLst/>
            <a:cxnLst/>
            <a:rect l="l" t="t" r="r" b="b"/>
            <a:pathLst>
              <a:path w="1958340" h="3686175">
                <a:moveTo>
                  <a:pt x="1670428" y="3686174"/>
                </a:moveTo>
                <a:lnTo>
                  <a:pt x="287387" y="3686174"/>
                </a:lnTo>
                <a:lnTo>
                  <a:pt x="109676" y="3649665"/>
                </a:lnTo>
                <a:lnTo>
                  <a:pt x="25642" y="3569346"/>
                </a:lnTo>
                <a:lnTo>
                  <a:pt x="635" y="3489026"/>
                </a:lnTo>
                <a:lnTo>
                  <a:pt x="0" y="3452517"/>
                </a:lnTo>
                <a:lnTo>
                  <a:pt x="0" y="233657"/>
                </a:lnTo>
                <a:lnTo>
                  <a:pt x="635" y="197148"/>
                </a:lnTo>
                <a:lnTo>
                  <a:pt x="25642" y="116828"/>
                </a:lnTo>
                <a:lnTo>
                  <a:pt x="109676" y="36508"/>
                </a:lnTo>
                <a:lnTo>
                  <a:pt x="287387" y="0"/>
                </a:lnTo>
                <a:lnTo>
                  <a:pt x="1670428" y="0"/>
                </a:lnTo>
                <a:lnTo>
                  <a:pt x="1848247" y="36508"/>
                </a:lnTo>
                <a:lnTo>
                  <a:pt x="1932336" y="116828"/>
                </a:lnTo>
                <a:lnTo>
                  <a:pt x="1957364" y="197148"/>
                </a:lnTo>
                <a:lnTo>
                  <a:pt x="1958002" y="233657"/>
                </a:lnTo>
                <a:lnTo>
                  <a:pt x="1958002" y="3452517"/>
                </a:lnTo>
                <a:lnTo>
                  <a:pt x="1957364" y="3489026"/>
                </a:lnTo>
                <a:lnTo>
                  <a:pt x="1932336" y="3569346"/>
                </a:lnTo>
                <a:lnTo>
                  <a:pt x="1848247" y="3649665"/>
                </a:lnTo>
                <a:lnTo>
                  <a:pt x="1670428" y="3686174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69111" y="5421653"/>
            <a:ext cx="1513840" cy="2942590"/>
          </a:xfrm>
          <a:custGeom>
            <a:avLst/>
            <a:gdLst/>
            <a:ahLst/>
            <a:cxnLst/>
            <a:rect l="l" t="t" r="r" b="b"/>
            <a:pathLst>
              <a:path w="1513840" h="2942590">
                <a:moveTo>
                  <a:pt x="1513773" y="2942584"/>
                </a:moveTo>
                <a:lnTo>
                  <a:pt x="0" y="2942584"/>
                </a:lnTo>
                <a:lnTo>
                  <a:pt x="0" y="0"/>
                </a:lnTo>
                <a:lnTo>
                  <a:pt x="1513773" y="0"/>
                </a:lnTo>
                <a:lnTo>
                  <a:pt x="1513773" y="2942584"/>
                </a:lnTo>
                <a:close/>
              </a:path>
            </a:pathLst>
          </a:custGeom>
          <a:solidFill>
            <a:srgbClr val="DEEC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776788" y="5294730"/>
            <a:ext cx="561975" cy="0"/>
          </a:xfrm>
          <a:custGeom>
            <a:avLst/>
            <a:gdLst/>
            <a:ahLst/>
            <a:cxnLst/>
            <a:rect l="l" t="t" r="r" b="b"/>
            <a:pathLst>
              <a:path w="561975" h="0">
                <a:moveTo>
                  <a:pt x="0" y="0"/>
                </a:moveTo>
                <a:lnTo>
                  <a:pt x="561534" y="0"/>
                </a:lnTo>
              </a:path>
            </a:pathLst>
          </a:custGeom>
          <a:ln w="56077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453948" y="526725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7414" y="54956"/>
                </a:moveTo>
                <a:lnTo>
                  <a:pt x="16758" y="52791"/>
                </a:lnTo>
                <a:lnTo>
                  <a:pt x="8042" y="46895"/>
                </a:lnTo>
                <a:lnTo>
                  <a:pt x="2159" y="38159"/>
                </a:lnTo>
                <a:lnTo>
                  <a:pt x="0" y="27478"/>
                </a:lnTo>
                <a:lnTo>
                  <a:pt x="2159" y="16797"/>
                </a:lnTo>
                <a:lnTo>
                  <a:pt x="8042" y="8061"/>
                </a:lnTo>
                <a:lnTo>
                  <a:pt x="16758" y="2164"/>
                </a:lnTo>
                <a:lnTo>
                  <a:pt x="27414" y="0"/>
                </a:lnTo>
                <a:lnTo>
                  <a:pt x="38178" y="2164"/>
                </a:lnTo>
                <a:lnTo>
                  <a:pt x="46949" y="8061"/>
                </a:lnTo>
                <a:lnTo>
                  <a:pt x="52853" y="16797"/>
                </a:lnTo>
                <a:lnTo>
                  <a:pt x="55015" y="27478"/>
                </a:lnTo>
                <a:lnTo>
                  <a:pt x="52853" y="38159"/>
                </a:lnTo>
                <a:lnTo>
                  <a:pt x="46949" y="46895"/>
                </a:lnTo>
                <a:lnTo>
                  <a:pt x="38178" y="52791"/>
                </a:lnTo>
                <a:lnTo>
                  <a:pt x="27414" y="54956"/>
                </a:lnTo>
                <a:close/>
              </a:path>
            </a:pathLst>
          </a:custGeom>
          <a:solidFill>
            <a:srgbClr val="DEEC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028368" y="8446858"/>
            <a:ext cx="228828" cy="2293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504506" y="6767517"/>
            <a:ext cx="789305" cy="791210"/>
          </a:xfrm>
          <a:custGeom>
            <a:avLst/>
            <a:gdLst/>
            <a:ahLst/>
            <a:cxnLst/>
            <a:rect l="l" t="t" r="r" b="b"/>
            <a:pathLst>
              <a:path w="789304" h="791209">
                <a:moveTo>
                  <a:pt x="394435" y="790695"/>
                </a:moveTo>
                <a:lnTo>
                  <a:pt x="348438" y="788035"/>
                </a:lnTo>
                <a:lnTo>
                  <a:pt x="303999" y="780253"/>
                </a:lnTo>
                <a:lnTo>
                  <a:pt x="261414" y="767645"/>
                </a:lnTo>
                <a:lnTo>
                  <a:pt x="220979" y="750509"/>
                </a:lnTo>
                <a:lnTo>
                  <a:pt x="182989" y="729140"/>
                </a:lnTo>
                <a:lnTo>
                  <a:pt x="147742" y="703837"/>
                </a:lnTo>
                <a:lnTo>
                  <a:pt x="115533" y="674895"/>
                </a:lnTo>
                <a:lnTo>
                  <a:pt x="86657" y="642611"/>
                </a:lnTo>
                <a:lnTo>
                  <a:pt x="61412" y="607282"/>
                </a:lnTo>
                <a:lnTo>
                  <a:pt x="40093" y="569204"/>
                </a:lnTo>
                <a:lnTo>
                  <a:pt x="22996" y="528676"/>
                </a:lnTo>
                <a:lnTo>
                  <a:pt x="10418" y="485992"/>
                </a:lnTo>
                <a:lnTo>
                  <a:pt x="2653" y="441450"/>
                </a:lnTo>
                <a:lnTo>
                  <a:pt x="0" y="395347"/>
                </a:lnTo>
                <a:lnTo>
                  <a:pt x="2653" y="349244"/>
                </a:lnTo>
                <a:lnTo>
                  <a:pt x="10418" y="304702"/>
                </a:lnTo>
                <a:lnTo>
                  <a:pt x="22996" y="262019"/>
                </a:lnTo>
                <a:lnTo>
                  <a:pt x="40093" y="221490"/>
                </a:lnTo>
                <a:lnTo>
                  <a:pt x="61412" y="183413"/>
                </a:lnTo>
                <a:lnTo>
                  <a:pt x="86657" y="148084"/>
                </a:lnTo>
                <a:lnTo>
                  <a:pt x="115533" y="115800"/>
                </a:lnTo>
                <a:lnTo>
                  <a:pt x="147742" y="86858"/>
                </a:lnTo>
                <a:lnTo>
                  <a:pt x="182989" y="61554"/>
                </a:lnTo>
                <a:lnTo>
                  <a:pt x="220979" y="40186"/>
                </a:lnTo>
                <a:lnTo>
                  <a:pt x="261414" y="23049"/>
                </a:lnTo>
                <a:lnTo>
                  <a:pt x="303999" y="10442"/>
                </a:lnTo>
                <a:lnTo>
                  <a:pt x="348438" y="2660"/>
                </a:lnTo>
                <a:lnTo>
                  <a:pt x="394435" y="0"/>
                </a:lnTo>
                <a:lnTo>
                  <a:pt x="440431" y="2660"/>
                </a:lnTo>
                <a:lnTo>
                  <a:pt x="484870" y="10442"/>
                </a:lnTo>
                <a:lnTo>
                  <a:pt x="527455" y="23049"/>
                </a:lnTo>
                <a:lnTo>
                  <a:pt x="567890" y="40186"/>
                </a:lnTo>
                <a:lnTo>
                  <a:pt x="605880" y="61554"/>
                </a:lnTo>
                <a:lnTo>
                  <a:pt x="641127" y="86858"/>
                </a:lnTo>
                <a:lnTo>
                  <a:pt x="673336" y="115800"/>
                </a:lnTo>
                <a:lnTo>
                  <a:pt x="702212" y="148084"/>
                </a:lnTo>
                <a:lnTo>
                  <a:pt x="727457" y="183413"/>
                </a:lnTo>
                <a:lnTo>
                  <a:pt x="748776" y="221490"/>
                </a:lnTo>
                <a:lnTo>
                  <a:pt x="765873" y="262019"/>
                </a:lnTo>
                <a:lnTo>
                  <a:pt x="778451" y="304702"/>
                </a:lnTo>
                <a:lnTo>
                  <a:pt x="786216" y="349244"/>
                </a:lnTo>
                <a:lnTo>
                  <a:pt x="788870" y="395347"/>
                </a:lnTo>
                <a:lnTo>
                  <a:pt x="786216" y="441450"/>
                </a:lnTo>
                <a:lnTo>
                  <a:pt x="778451" y="485992"/>
                </a:lnTo>
                <a:lnTo>
                  <a:pt x="765873" y="528676"/>
                </a:lnTo>
                <a:lnTo>
                  <a:pt x="748776" y="569204"/>
                </a:lnTo>
                <a:lnTo>
                  <a:pt x="727457" y="607282"/>
                </a:lnTo>
                <a:lnTo>
                  <a:pt x="702212" y="642611"/>
                </a:lnTo>
                <a:lnTo>
                  <a:pt x="673336" y="674895"/>
                </a:lnTo>
                <a:lnTo>
                  <a:pt x="641127" y="703837"/>
                </a:lnTo>
                <a:lnTo>
                  <a:pt x="605880" y="729140"/>
                </a:lnTo>
                <a:lnTo>
                  <a:pt x="567890" y="750509"/>
                </a:lnTo>
                <a:lnTo>
                  <a:pt x="527455" y="767645"/>
                </a:lnTo>
                <a:lnTo>
                  <a:pt x="484870" y="780253"/>
                </a:lnTo>
                <a:lnTo>
                  <a:pt x="440431" y="788035"/>
                </a:lnTo>
                <a:lnTo>
                  <a:pt x="394435" y="790695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939038" y="7396149"/>
            <a:ext cx="321945" cy="259715"/>
          </a:xfrm>
          <a:custGeom>
            <a:avLst/>
            <a:gdLst/>
            <a:ahLst/>
            <a:cxnLst/>
            <a:rect l="l" t="t" r="r" b="b"/>
            <a:pathLst>
              <a:path w="321945" h="259715">
                <a:moveTo>
                  <a:pt x="321888" y="259266"/>
                </a:moveTo>
                <a:lnTo>
                  <a:pt x="0" y="66358"/>
                </a:lnTo>
                <a:lnTo>
                  <a:pt x="198989" y="0"/>
                </a:lnTo>
                <a:lnTo>
                  <a:pt x="321888" y="259266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989407" y="6244330"/>
            <a:ext cx="788670" cy="790575"/>
          </a:xfrm>
          <a:custGeom>
            <a:avLst/>
            <a:gdLst/>
            <a:ahLst/>
            <a:cxnLst/>
            <a:rect l="l" t="t" r="r" b="b"/>
            <a:pathLst>
              <a:path w="788670" h="790575">
                <a:moveTo>
                  <a:pt x="375395" y="790100"/>
                </a:moveTo>
                <a:lnTo>
                  <a:pt x="330526" y="785426"/>
                </a:lnTo>
                <a:lnTo>
                  <a:pt x="287169" y="775810"/>
                </a:lnTo>
                <a:lnTo>
                  <a:pt x="245641" y="761527"/>
                </a:lnTo>
                <a:lnTo>
                  <a:pt x="206257" y="742852"/>
                </a:lnTo>
                <a:lnTo>
                  <a:pt x="169335" y="720061"/>
                </a:lnTo>
                <a:lnTo>
                  <a:pt x="135191" y="693430"/>
                </a:lnTo>
                <a:lnTo>
                  <a:pt x="104141" y="663234"/>
                </a:lnTo>
                <a:lnTo>
                  <a:pt x="76502" y="629749"/>
                </a:lnTo>
                <a:lnTo>
                  <a:pt x="52590" y="593249"/>
                </a:lnTo>
                <a:lnTo>
                  <a:pt x="32721" y="554011"/>
                </a:lnTo>
                <a:lnTo>
                  <a:pt x="17213" y="512310"/>
                </a:lnTo>
                <a:lnTo>
                  <a:pt x="6381" y="468422"/>
                </a:lnTo>
                <a:lnTo>
                  <a:pt x="542" y="422621"/>
                </a:lnTo>
                <a:lnTo>
                  <a:pt x="0" y="376416"/>
                </a:lnTo>
                <a:lnTo>
                  <a:pt x="4663" y="331418"/>
                </a:lnTo>
                <a:lnTo>
                  <a:pt x="14257" y="287944"/>
                </a:lnTo>
                <a:lnTo>
                  <a:pt x="28507" y="246310"/>
                </a:lnTo>
                <a:lnTo>
                  <a:pt x="47139" y="206830"/>
                </a:lnTo>
                <a:lnTo>
                  <a:pt x="69877" y="169821"/>
                </a:lnTo>
                <a:lnTo>
                  <a:pt x="96447" y="135597"/>
                </a:lnTo>
                <a:lnTo>
                  <a:pt x="126573" y="104475"/>
                </a:lnTo>
                <a:lnTo>
                  <a:pt x="159981" y="76770"/>
                </a:lnTo>
                <a:lnTo>
                  <a:pt x="196396" y="52797"/>
                </a:lnTo>
                <a:lnTo>
                  <a:pt x="235544" y="32873"/>
                </a:lnTo>
                <a:lnTo>
                  <a:pt x="277148" y="17312"/>
                </a:lnTo>
                <a:lnTo>
                  <a:pt x="320935" y="6430"/>
                </a:lnTo>
                <a:lnTo>
                  <a:pt x="366630" y="543"/>
                </a:lnTo>
                <a:lnTo>
                  <a:pt x="412695" y="0"/>
                </a:lnTo>
                <a:lnTo>
                  <a:pt x="457564" y="4674"/>
                </a:lnTo>
                <a:lnTo>
                  <a:pt x="500921" y="14290"/>
                </a:lnTo>
                <a:lnTo>
                  <a:pt x="542449" y="28573"/>
                </a:lnTo>
                <a:lnTo>
                  <a:pt x="581832" y="47248"/>
                </a:lnTo>
                <a:lnTo>
                  <a:pt x="618755" y="70039"/>
                </a:lnTo>
                <a:lnTo>
                  <a:pt x="652899" y="96670"/>
                </a:lnTo>
                <a:lnTo>
                  <a:pt x="683949" y="126866"/>
                </a:lnTo>
                <a:lnTo>
                  <a:pt x="711588" y="160351"/>
                </a:lnTo>
                <a:lnTo>
                  <a:pt x="735500" y="196851"/>
                </a:lnTo>
                <a:lnTo>
                  <a:pt x="755368" y="236089"/>
                </a:lnTo>
                <a:lnTo>
                  <a:pt x="770877" y="277790"/>
                </a:lnTo>
                <a:lnTo>
                  <a:pt x="781709" y="321678"/>
                </a:lnTo>
                <a:lnTo>
                  <a:pt x="787548" y="367479"/>
                </a:lnTo>
                <a:lnTo>
                  <a:pt x="788090" y="413684"/>
                </a:lnTo>
                <a:lnTo>
                  <a:pt x="783427" y="458682"/>
                </a:lnTo>
                <a:lnTo>
                  <a:pt x="773833" y="502156"/>
                </a:lnTo>
                <a:lnTo>
                  <a:pt x="759582" y="543790"/>
                </a:lnTo>
                <a:lnTo>
                  <a:pt x="740951" y="583270"/>
                </a:lnTo>
                <a:lnTo>
                  <a:pt x="718213" y="620279"/>
                </a:lnTo>
                <a:lnTo>
                  <a:pt x="691643" y="654503"/>
                </a:lnTo>
                <a:lnTo>
                  <a:pt x="661517" y="685625"/>
                </a:lnTo>
                <a:lnTo>
                  <a:pt x="628109" y="713330"/>
                </a:lnTo>
                <a:lnTo>
                  <a:pt x="591693" y="737302"/>
                </a:lnTo>
                <a:lnTo>
                  <a:pt x="552546" y="757227"/>
                </a:lnTo>
                <a:lnTo>
                  <a:pt x="510941" y="772788"/>
                </a:lnTo>
                <a:lnTo>
                  <a:pt x="467154" y="783670"/>
                </a:lnTo>
                <a:lnTo>
                  <a:pt x="421460" y="789557"/>
                </a:lnTo>
                <a:lnTo>
                  <a:pt x="375395" y="790100"/>
                </a:lnTo>
                <a:close/>
              </a:path>
            </a:pathLst>
          </a:custGeom>
          <a:solidFill>
            <a:srgbClr val="ABB4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056529" y="6888646"/>
            <a:ext cx="307975" cy="267335"/>
          </a:xfrm>
          <a:custGeom>
            <a:avLst/>
            <a:gdLst/>
            <a:ahLst/>
            <a:cxnLst/>
            <a:rect l="l" t="t" r="r" b="b"/>
            <a:pathLst>
              <a:path w="307975" h="267334">
                <a:moveTo>
                  <a:pt x="0" y="267303"/>
                </a:moveTo>
                <a:lnTo>
                  <a:pt x="104623" y="0"/>
                </a:lnTo>
                <a:lnTo>
                  <a:pt x="307715" y="52525"/>
                </a:lnTo>
                <a:lnTo>
                  <a:pt x="0" y="267303"/>
                </a:lnTo>
                <a:close/>
              </a:path>
            </a:pathLst>
          </a:custGeom>
          <a:solidFill>
            <a:srgbClr val="ABB4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217473" y="6541524"/>
            <a:ext cx="97722" cy="97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348020" y="6541524"/>
            <a:ext cx="97722" cy="979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72224" y="6541524"/>
            <a:ext cx="97722" cy="97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636358" y="7058000"/>
            <a:ext cx="97722" cy="979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766903" y="7058000"/>
            <a:ext cx="97722" cy="979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891296" y="7058000"/>
            <a:ext cx="97722" cy="979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3451"/>
            <a:ext cx="4864508" cy="79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99271" y="4317330"/>
            <a:ext cx="2188728" cy="350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5690" y="9481"/>
            <a:ext cx="2277110" cy="2438400"/>
          </a:xfrm>
          <a:custGeom>
            <a:avLst/>
            <a:gdLst/>
            <a:ahLst/>
            <a:cxnLst/>
            <a:rect l="l" t="t" r="r" b="b"/>
            <a:pathLst>
              <a:path w="2277109" h="2438400">
                <a:moveTo>
                  <a:pt x="2104821" y="2336799"/>
                </a:moveTo>
                <a:lnTo>
                  <a:pt x="2274065" y="2336799"/>
                </a:lnTo>
                <a:lnTo>
                  <a:pt x="2274520" y="2349499"/>
                </a:lnTo>
                <a:lnTo>
                  <a:pt x="2275906" y="2349499"/>
                </a:lnTo>
                <a:lnTo>
                  <a:pt x="2273848" y="2387599"/>
                </a:lnTo>
                <a:lnTo>
                  <a:pt x="2248489" y="2425699"/>
                </a:lnTo>
                <a:lnTo>
                  <a:pt x="2235278" y="2438399"/>
                </a:lnTo>
                <a:lnTo>
                  <a:pt x="2154219" y="2438399"/>
                </a:lnTo>
                <a:lnTo>
                  <a:pt x="2120262" y="2400299"/>
                </a:lnTo>
                <a:lnTo>
                  <a:pt x="2111274" y="2374899"/>
                </a:lnTo>
                <a:lnTo>
                  <a:pt x="2110993" y="2374899"/>
                </a:lnTo>
                <a:lnTo>
                  <a:pt x="2110863" y="2362199"/>
                </a:lnTo>
                <a:lnTo>
                  <a:pt x="2108394" y="2362199"/>
                </a:lnTo>
                <a:lnTo>
                  <a:pt x="2106488" y="2349499"/>
                </a:lnTo>
                <a:lnTo>
                  <a:pt x="2104821" y="2336799"/>
                </a:lnTo>
                <a:close/>
              </a:path>
              <a:path w="2277109" h="2438400">
                <a:moveTo>
                  <a:pt x="1925528" y="1587499"/>
                </a:moveTo>
                <a:lnTo>
                  <a:pt x="2020209" y="1587499"/>
                </a:lnTo>
                <a:lnTo>
                  <a:pt x="2023696" y="1600199"/>
                </a:lnTo>
                <a:lnTo>
                  <a:pt x="2028136" y="1612899"/>
                </a:lnTo>
                <a:lnTo>
                  <a:pt x="2030821" y="1625599"/>
                </a:lnTo>
                <a:lnTo>
                  <a:pt x="2032640" y="1638299"/>
                </a:lnTo>
                <a:lnTo>
                  <a:pt x="2033528" y="1638299"/>
                </a:lnTo>
                <a:lnTo>
                  <a:pt x="2037166" y="1650999"/>
                </a:lnTo>
                <a:lnTo>
                  <a:pt x="2042689" y="1676399"/>
                </a:lnTo>
                <a:lnTo>
                  <a:pt x="2046414" y="1689099"/>
                </a:lnTo>
                <a:lnTo>
                  <a:pt x="2053928" y="1714499"/>
                </a:lnTo>
                <a:lnTo>
                  <a:pt x="2063457" y="1739899"/>
                </a:lnTo>
                <a:lnTo>
                  <a:pt x="2068265" y="1752599"/>
                </a:lnTo>
                <a:lnTo>
                  <a:pt x="2074069" y="1777999"/>
                </a:lnTo>
                <a:lnTo>
                  <a:pt x="2080890" y="1803399"/>
                </a:lnTo>
                <a:lnTo>
                  <a:pt x="2088708" y="1828799"/>
                </a:lnTo>
                <a:lnTo>
                  <a:pt x="2100489" y="1854199"/>
                </a:lnTo>
                <a:lnTo>
                  <a:pt x="2106380" y="1879599"/>
                </a:lnTo>
                <a:lnTo>
                  <a:pt x="2118161" y="1917699"/>
                </a:lnTo>
                <a:lnTo>
                  <a:pt x="2124030" y="1930399"/>
                </a:lnTo>
                <a:lnTo>
                  <a:pt x="2129855" y="1943099"/>
                </a:lnTo>
                <a:lnTo>
                  <a:pt x="2133732" y="1955799"/>
                </a:lnTo>
                <a:lnTo>
                  <a:pt x="2141441" y="1981199"/>
                </a:lnTo>
                <a:lnTo>
                  <a:pt x="2149064" y="2006599"/>
                </a:lnTo>
                <a:lnTo>
                  <a:pt x="2166065" y="2044699"/>
                </a:lnTo>
                <a:lnTo>
                  <a:pt x="2175290" y="2070099"/>
                </a:lnTo>
                <a:lnTo>
                  <a:pt x="2186053" y="2108199"/>
                </a:lnTo>
                <a:lnTo>
                  <a:pt x="2189562" y="2108199"/>
                </a:lnTo>
                <a:lnTo>
                  <a:pt x="2199805" y="2133599"/>
                </a:lnTo>
                <a:lnTo>
                  <a:pt x="2203140" y="2146299"/>
                </a:lnTo>
                <a:lnTo>
                  <a:pt x="2206389" y="2158999"/>
                </a:lnTo>
                <a:lnTo>
                  <a:pt x="2230449" y="2222499"/>
                </a:lnTo>
                <a:lnTo>
                  <a:pt x="2243334" y="2247899"/>
                </a:lnTo>
                <a:lnTo>
                  <a:pt x="2251239" y="2273299"/>
                </a:lnTo>
                <a:lnTo>
                  <a:pt x="2256285" y="2285999"/>
                </a:lnTo>
                <a:lnTo>
                  <a:pt x="2259945" y="2298699"/>
                </a:lnTo>
                <a:lnTo>
                  <a:pt x="2263280" y="2311399"/>
                </a:lnTo>
                <a:lnTo>
                  <a:pt x="2266268" y="2311399"/>
                </a:lnTo>
                <a:lnTo>
                  <a:pt x="2268932" y="2324099"/>
                </a:lnTo>
                <a:lnTo>
                  <a:pt x="2270145" y="2324099"/>
                </a:lnTo>
                <a:lnTo>
                  <a:pt x="2271553" y="2336799"/>
                </a:lnTo>
                <a:lnTo>
                  <a:pt x="2102308" y="2336799"/>
                </a:lnTo>
                <a:lnTo>
                  <a:pt x="2097956" y="2311399"/>
                </a:lnTo>
                <a:lnTo>
                  <a:pt x="2092065" y="2298699"/>
                </a:lnTo>
                <a:lnTo>
                  <a:pt x="2080219" y="2247899"/>
                </a:lnTo>
                <a:lnTo>
                  <a:pt x="2075823" y="2235199"/>
                </a:lnTo>
                <a:lnTo>
                  <a:pt x="2066489" y="2197099"/>
                </a:lnTo>
                <a:lnTo>
                  <a:pt x="2059061" y="2171699"/>
                </a:lnTo>
                <a:lnTo>
                  <a:pt x="2047323" y="2133599"/>
                </a:lnTo>
                <a:lnTo>
                  <a:pt x="2046002" y="2120899"/>
                </a:lnTo>
                <a:lnTo>
                  <a:pt x="2044638" y="2120899"/>
                </a:lnTo>
                <a:lnTo>
                  <a:pt x="2039180" y="2095499"/>
                </a:lnTo>
                <a:lnTo>
                  <a:pt x="2033636" y="2082799"/>
                </a:lnTo>
                <a:lnTo>
                  <a:pt x="2028201" y="2057399"/>
                </a:lnTo>
                <a:lnTo>
                  <a:pt x="2020751" y="2031999"/>
                </a:lnTo>
                <a:lnTo>
                  <a:pt x="2016355" y="2006599"/>
                </a:lnTo>
                <a:lnTo>
                  <a:pt x="2008970" y="1981199"/>
                </a:lnTo>
                <a:lnTo>
                  <a:pt x="2004530" y="1968499"/>
                </a:lnTo>
                <a:lnTo>
                  <a:pt x="1992663" y="1917699"/>
                </a:lnTo>
                <a:lnTo>
                  <a:pt x="1985278" y="1879599"/>
                </a:lnTo>
                <a:lnTo>
                  <a:pt x="1979409" y="1854199"/>
                </a:lnTo>
                <a:lnTo>
                  <a:pt x="1975034" y="1841499"/>
                </a:lnTo>
                <a:lnTo>
                  <a:pt x="1969252" y="1816099"/>
                </a:lnTo>
                <a:lnTo>
                  <a:pt x="1965679" y="1803399"/>
                </a:lnTo>
                <a:lnTo>
                  <a:pt x="1964986" y="1790699"/>
                </a:lnTo>
                <a:lnTo>
                  <a:pt x="1961434" y="1777999"/>
                </a:lnTo>
                <a:lnTo>
                  <a:pt x="1957947" y="1765299"/>
                </a:lnTo>
                <a:lnTo>
                  <a:pt x="1957233" y="1752599"/>
                </a:lnTo>
                <a:lnTo>
                  <a:pt x="1955847" y="1752599"/>
                </a:lnTo>
                <a:lnTo>
                  <a:pt x="1949696" y="1727199"/>
                </a:lnTo>
                <a:lnTo>
                  <a:pt x="1945668" y="1701799"/>
                </a:lnTo>
                <a:lnTo>
                  <a:pt x="1944369" y="1689099"/>
                </a:lnTo>
                <a:lnTo>
                  <a:pt x="1942377" y="1689099"/>
                </a:lnTo>
                <a:lnTo>
                  <a:pt x="1937222" y="1650999"/>
                </a:lnTo>
                <a:lnTo>
                  <a:pt x="1933454" y="1638299"/>
                </a:lnTo>
                <a:lnTo>
                  <a:pt x="1930379" y="1625599"/>
                </a:lnTo>
                <a:lnTo>
                  <a:pt x="1929794" y="1612899"/>
                </a:lnTo>
                <a:lnTo>
                  <a:pt x="1926156" y="1600199"/>
                </a:lnTo>
                <a:lnTo>
                  <a:pt x="1925528" y="1587499"/>
                </a:lnTo>
                <a:close/>
              </a:path>
              <a:path w="2277109" h="2438400">
                <a:moveTo>
                  <a:pt x="57215" y="1625599"/>
                </a:moveTo>
                <a:lnTo>
                  <a:pt x="97799" y="1625599"/>
                </a:lnTo>
                <a:lnTo>
                  <a:pt x="84459" y="1638299"/>
                </a:lnTo>
                <a:lnTo>
                  <a:pt x="70794" y="1638299"/>
                </a:lnTo>
                <a:lnTo>
                  <a:pt x="57215" y="1625599"/>
                </a:lnTo>
                <a:close/>
              </a:path>
              <a:path w="2277109" h="2438400">
                <a:moveTo>
                  <a:pt x="737895" y="1066799"/>
                </a:moveTo>
                <a:lnTo>
                  <a:pt x="898087" y="1066799"/>
                </a:lnTo>
                <a:lnTo>
                  <a:pt x="893799" y="1079499"/>
                </a:lnTo>
                <a:lnTo>
                  <a:pt x="889533" y="1079499"/>
                </a:lnTo>
                <a:lnTo>
                  <a:pt x="863805" y="1092199"/>
                </a:lnTo>
                <a:lnTo>
                  <a:pt x="850898" y="1104899"/>
                </a:lnTo>
                <a:lnTo>
                  <a:pt x="820731" y="1130299"/>
                </a:lnTo>
                <a:lnTo>
                  <a:pt x="807759" y="1142999"/>
                </a:lnTo>
                <a:lnTo>
                  <a:pt x="794808" y="1142999"/>
                </a:lnTo>
                <a:lnTo>
                  <a:pt x="790499" y="1155699"/>
                </a:lnTo>
                <a:lnTo>
                  <a:pt x="755848" y="1181099"/>
                </a:lnTo>
                <a:lnTo>
                  <a:pt x="747164" y="1181099"/>
                </a:lnTo>
                <a:lnTo>
                  <a:pt x="721068" y="1206499"/>
                </a:lnTo>
                <a:lnTo>
                  <a:pt x="699260" y="1219199"/>
                </a:lnTo>
                <a:lnTo>
                  <a:pt x="673035" y="1231899"/>
                </a:lnTo>
                <a:lnTo>
                  <a:pt x="637951" y="1257299"/>
                </a:lnTo>
                <a:lnTo>
                  <a:pt x="611574" y="1282699"/>
                </a:lnTo>
                <a:lnTo>
                  <a:pt x="585132" y="1295399"/>
                </a:lnTo>
                <a:lnTo>
                  <a:pt x="514315" y="1346199"/>
                </a:lnTo>
                <a:lnTo>
                  <a:pt x="505458" y="1346199"/>
                </a:lnTo>
                <a:lnTo>
                  <a:pt x="496557" y="1358899"/>
                </a:lnTo>
                <a:lnTo>
                  <a:pt x="487678" y="1358899"/>
                </a:lnTo>
                <a:lnTo>
                  <a:pt x="380544" y="1435099"/>
                </a:lnTo>
                <a:lnTo>
                  <a:pt x="371600" y="1447799"/>
                </a:lnTo>
                <a:lnTo>
                  <a:pt x="146569" y="1600199"/>
                </a:lnTo>
                <a:lnTo>
                  <a:pt x="137539" y="1600199"/>
                </a:lnTo>
                <a:lnTo>
                  <a:pt x="128486" y="1612899"/>
                </a:lnTo>
                <a:lnTo>
                  <a:pt x="110382" y="1625599"/>
                </a:lnTo>
                <a:lnTo>
                  <a:pt x="31921" y="1625599"/>
                </a:lnTo>
                <a:lnTo>
                  <a:pt x="21006" y="1612899"/>
                </a:lnTo>
                <a:lnTo>
                  <a:pt x="11759" y="1600199"/>
                </a:lnTo>
                <a:lnTo>
                  <a:pt x="5002" y="1587499"/>
                </a:lnTo>
                <a:lnTo>
                  <a:pt x="1104" y="1574799"/>
                </a:lnTo>
                <a:lnTo>
                  <a:pt x="0" y="1562099"/>
                </a:lnTo>
                <a:lnTo>
                  <a:pt x="1580" y="1549399"/>
                </a:lnTo>
                <a:lnTo>
                  <a:pt x="5782" y="1536699"/>
                </a:lnTo>
                <a:lnTo>
                  <a:pt x="12495" y="1523999"/>
                </a:lnTo>
                <a:lnTo>
                  <a:pt x="21634" y="1511299"/>
                </a:lnTo>
                <a:lnTo>
                  <a:pt x="33112" y="1498599"/>
                </a:lnTo>
                <a:lnTo>
                  <a:pt x="42597" y="1498599"/>
                </a:lnTo>
                <a:lnTo>
                  <a:pt x="70924" y="1473199"/>
                </a:lnTo>
                <a:lnTo>
                  <a:pt x="239973" y="1371599"/>
                </a:lnTo>
                <a:lnTo>
                  <a:pt x="277244" y="1358899"/>
                </a:lnTo>
                <a:lnTo>
                  <a:pt x="342191" y="1320799"/>
                </a:lnTo>
                <a:lnTo>
                  <a:pt x="369933" y="1295399"/>
                </a:lnTo>
                <a:lnTo>
                  <a:pt x="406813" y="1282699"/>
                </a:lnTo>
                <a:lnTo>
                  <a:pt x="434425" y="1257299"/>
                </a:lnTo>
                <a:lnTo>
                  <a:pt x="452790" y="1244599"/>
                </a:lnTo>
                <a:lnTo>
                  <a:pt x="480272" y="1231899"/>
                </a:lnTo>
                <a:lnTo>
                  <a:pt x="535041" y="1193799"/>
                </a:lnTo>
                <a:lnTo>
                  <a:pt x="580475" y="1168399"/>
                </a:lnTo>
                <a:lnTo>
                  <a:pt x="589549" y="1168399"/>
                </a:lnTo>
                <a:lnTo>
                  <a:pt x="625716" y="1142999"/>
                </a:lnTo>
                <a:lnTo>
                  <a:pt x="657269" y="1130299"/>
                </a:lnTo>
                <a:lnTo>
                  <a:pt x="675244" y="1117599"/>
                </a:lnTo>
                <a:lnTo>
                  <a:pt x="697658" y="1104899"/>
                </a:lnTo>
                <a:lnTo>
                  <a:pt x="706602" y="1092199"/>
                </a:lnTo>
                <a:lnTo>
                  <a:pt x="715568" y="1092199"/>
                </a:lnTo>
                <a:lnTo>
                  <a:pt x="737895" y="1066799"/>
                </a:lnTo>
                <a:close/>
              </a:path>
              <a:path w="2277109" h="2438400">
                <a:moveTo>
                  <a:pt x="1880916" y="1206499"/>
                </a:moveTo>
                <a:lnTo>
                  <a:pt x="1947877" y="1206499"/>
                </a:lnTo>
                <a:lnTo>
                  <a:pt x="1949588" y="1219199"/>
                </a:lnTo>
                <a:lnTo>
                  <a:pt x="1951451" y="1231899"/>
                </a:lnTo>
                <a:lnTo>
                  <a:pt x="1952642" y="1244599"/>
                </a:lnTo>
                <a:lnTo>
                  <a:pt x="1954288" y="1257299"/>
                </a:lnTo>
                <a:lnTo>
                  <a:pt x="1956475" y="1269999"/>
                </a:lnTo>
                <a:lnTo>
                  <a:pt x="1957861" y="1282699"/>
                </a:lnTo>
                <a:lnTo>
                  <a:pt x="1959767" y="1295399"/>
                </a:lnTo>
                <a:lnTo>
                  <a:pt x="1961261" y="1308099"/>
                </a:lnTo>
                <a:lnTo>
                  <a:pt x="1962279" y="1320799"/>
                </a:lnTo>
                <a:lnTo>
                  <a:pt x="1965441" y="1333499"/>
                </a:lnTo>
                <a:lnTo>
                  <a:pt x="1966567" y="1346199"/>
                </a:lnTo>
                <a:lnTo>
                  <a:pt x="1968906" y="1358899"/>
                </a:lnTo>
                <a:lnTo>
                  <a:pt x="1971937" y="1371599"/>
                </a:lnTo>
                <a:lnTo>
                  <a:pt x="1973172" y="1384299"/>
                </a:lnTo>
                <a:lnTo>
                  <a:pt x="1975706" y="1396999"/>
                </a:lnTo>
                <a:lnTo>
                  <a:pt x="1978976" y="1409699"/>
                </a:lnTo>
                <a:lnTo>
                  <a:pt x="1980990" y="1422399"/>
                </a:lnTo>
                <a:lnTo>
                  <a:pt x="1982354" y="1422399"/>
                </a:lnTo>
                <a:lnTo>
                  <a:pt x="1985819" y="1447799"/>
                </a:lnTo>
                <a:lnTo>
                  <a:pt x="1989392" y="1460499"/>
                </a:lnTo>
                <a:lnTo>
                  <a:pt x="1993052" y="1473199"/>
                </a:lnTo>
                <a:lnTo>
                  <a:pt x="1993810" y="1473199"/>
                </a:lnTo>
                <a:lnTo>
                  <a:pt x="1994547" y="1485899"/>
                </a:lnTo>
                <a:lnTo>
                  <a:pt x="1998337" y="1498599"/>
                </a:lnTo>
                <a:lnTo>
                  <a:pt x="2002993" y="1523999"/>
                </a:lnTo>
                <a:lnTo>
                  <a:pt x="2006154" y="1536699"/>
                </a:lnTo>
                <a:lnTo>
                  <a:pt x="2007757" y="1536699"/>
                </a:lnTo>
                <a:lnTo>
                  <a:pt x="2011005" y="1549399"/>
                </a:lnTo>
                <a:lnTo>
                  <a:pt x="2015120" y="1574799"/>
                </a:lnTo>
                <a:lnTo>
                  <a:pt x="2019321" y="1587499"/>
                </a:lnTo>
                <a:lnTo>
                  <a:pt x="1924315" y="1587499"/>
                </a:lnTo>
                <a:lnTo>
                  <a:pt x="1920742" y="1562099"/>
                </a:lnTo>
                <a:lnTo>
                  <a:pt x="1920179" y="1562099"/>
                </a:lnTo>
                <a:lnTo>
                  <a:pt x="1918425" y="1549399"/>
                </a:lnTo>
                <a:lnTo>
                  <a:pt x="1915609" y="1536699"/>
                </a:lnTo>
                <a:lnTo>
                  <a:pt x="1912859" y="1511299"/>
                </a:lnTo>
                <a:lnTo>
                  <a:pt x="1911256" y="1511299"/>
                </a:lnTo>
                <a:lnTo>
                  <a:pt x="1908658" y="1485899"/>
                </a:lnTo>
                <a:lnTo>
                  <a:pt x="1906644" y="1473199"/>
                </a:lnTo>
                <a:lnTo>
                  <a:pt x="1904695" y="1460499"/>
                </a:lnTo>
                <a:lnTo>
                  <a:pt x="1902810" y="1447799"/>
                </a:lnTo>
                <a:lnTo>
                  <a:pt x="1899649" y="1422399"/>
                </a:lnTo>
                <a:lnTo>
                  <a:pt x="1897526" y="1409699"/>
                </a:lnTo>
                <a:lnTo>
                  <a:pt x="1895902" y="1396999"/>
                </a:lnTo>
                <a:lnTo>
                  <a:pt x="1894733" y="1384299"/>
                </a:lnTo>
                <a:lnTo>
                  <a:pt x="1893996" y="1371599"/>
                </a:lnTo>
                <a:lnTo>
                  <a:pt x="1893607" y="1371599"/>
                </a:lnTo>
                <a:lnTo>
                  <a:pt x="1892524" y="1358899"/>
                </a:lnTo>
                <a:lnTo>
                  <a:pt x="1891484" y="1346199"/>
                </a:lnTo>
                <a:lnTo>
                  <a:pt x="1891116" y="1346199"/>
                </a:lnTo>
                <a:lnTo>
                  <a:pt x="1889384" y="1333499"/>
                </a:lnTo>
                <a:lnTo>
                  <a:pt x="1888084" y="1320799"/>
                </a:lnTo>
                <a:lnTo>
                  <a:pt x="1886871" y="1295399"/>
                </a:lnTo>
                <a:lnTo>
                  <a:pt x="1885464" y="1282699"/>
                </a:lnTo>
                <a:lnTo>
                  <a:pt x="1884684" y="1269999"/>
                </a:lnTo>
                <a:lnTo>
                  <a:pt x="1883493" y="1257299"/>
                </a:lnTo>
                <a:lnTo>
                  <a:pt x="1883060" y="1244599"/>
                </a:lnTo>
                <a:lnTo>
                  <a:pt x="1882064" y="1231899"/>
                </a:lnTo>
                <a:lnTo>
                  <a:pt x="1881371" y="1219199"/>
                </a:lnTo>
                <a:lnTo>
                  <a:pt x="1880916" y="1206499"/>
                </a:lnTo>
                <a:close/>
              </a:path>
              <a:path w="2277109" h="2438400">
                <a:moveTo>
                  <a:pt x="1923276" y="571499"/>
                </a:moveTo>
                <a:lnTo>
                  <a:pt x="1967325" y="571499"/>
                </a:lnTo>
                <a:lnTo>
                  <a:pt x="1966458" y="584199"/>
                </a:lnTo>
                <a:lnTo>
                  <a:pt x="1966004" y="596899"/>
                </a:lnTo>
                <a:lnTo>
                  <a:pt x="1965592" y="596899"/>
                </a:lnTo>
                <a:lnTo>
                  <a:pt x="1964293" y="609599"/>
                </a:lnTo>
                <a:lnTo>
                  <a:pt x="1963448" y="622299"/>
                </a:lnTo>
                <a:lnTo>
                  <a:pt x="1959788" y="673099"/>
                </a:lnTo>
                <a:lnTo>
                  <a:pt x="1957471" y="698499"/>
                </a:lnTo>
                <a:lnTo>
                  <a:pt x="1956367" y="711199"/>
                </a:lnTo>
                <a:lnTo>
                  <a:pt x="1955977" y="723899"/>
                </a:lnTo>
                <a:lnTo>
                  <a:pt x="1954158" y="749299"/>
                </a:lnTo>
                <a:lnTo>
                  <a:pt x="1952750" y="761999"/>
                </a:lnTo>
                <a:lnTo>
                  <a:pt x="1949372" y="812799"/>
                </a:lnTo>
                <a:lnTo>
                  <a:pt x="1949068" y="825499"/>
                </a:lnTo>
                <a:lnTo>
                  <a:pt x="1947228" y="863599"/>
                </a:lnTo>
                <a:lnTo>
                  <a:pt x="1945993" y="888999"/>
                </a:lnTo>
                <a:lnTo>
                  <a:pt x="1944087" y="927099"/>
                </a:lnTo>
                <a:lnTo>
                  <a:pt x="1942290" y="965199"/>
                </a:lnTo>
                <a:lnTo>
                  <a:pt x="1941012" y="1003299"/>
                </a:lnTo>
                <a:lnTo>
                  <a:pt x="1940384" y="1015999"/>
                </a:lnTo>
                <a:lnTo>
                  <a:pt x="1939886" y="1041399"/>
                </a:lnTo>
                <a:lnTo>
                  <a:pt x="1939778" y="1054099"/>
                </a:lnTo>
                <a:lnTo>
                  <a:pt x="1939821" y="1079499"/>
                </a:lnTo>
                <a:lnTo>
                  <a:pt x="1940059" y="1092199"/>
                </a:lnTo>
                <a:lnTo>
                  <a:pt x="1940471" y="1104899"/>
                </a:lnTo>
                <a:lnTo>
                  <a:pt x="1940991" y="1117599"/>
                </a:lnTo>
                <a:lnTo>
                  <a:pt x="1941619" y="1130299"/>
                </a:lnTo>
                <a:lnTo>
                  <a:pt x="1942160" y="1130299"/>
                </a:lnTo>
                <a:lnTo>
                  <a:pt x="1942766" y="1142999"/>
                </a:lnTo>
                <a:lnTo>
                  <a:pt x="1943416" y="1155699"/>
                </a:lnTo>
                <a:lnTo>
                  <a:pt x="1944391" y="1168399"/>
                </a:lnTo>
                <a:lnTo>
                  <a:pt x="1945452" y="1181099"/>
                </a:lnTo>
                <a:lnTo>
                  <a:pt x="1946924" y="1193799"/>
                </a:lnTo>
                <a:lnTo>
                  <a:pt x="1947574" y="1206499"/>
                </a:lnTo>
                <a:lnTo>
                  <a:pt x="1880656" y="1206499"/>
                </a:lnTo>
                <a:lnTo>
                  <a:pt x="1880504" y="1193799"/>
                </a:lnTo>
                <a:lnTo>
                  <a:pt x="1880050" y="1181099"/>
                </a:lnTo>
                <a:lnTo>
                  <a:pt x="1879703" y="1168399"/>
                </a:lnTo>
                <a:lnTo>
                  <a:pt x="1879552" y="1168399"/>
                </a:lnTo>
                <a:lnTo>
                  <a:pt x="1879313" y="1142999"/>
                </a:lnTo>
                <a:lnTo>
                  <a:pt x="1879313" y="1117599"/>
                </a:lnTo>
                <a:lnTo>
                  <a:pt x="1879725" y="1092199"/>
                </a:lnTo>
                <a:lnTo>
                  <a:pt x="1880483" y="1066799"/>
                </a:lnTo>
                <a:lnTo>
                  <a:pt x="1880981" y="1054099"/>
                </a:lnTo>
                <a:lnTo>
                  <a:pt x="1881436" y="1041399"/>
                </a:lnTo>
                <a:lnTo>
                  <a:pt x="1881782" y="1041399"/>
                </a:lnTo>
                <a:lnTo>
                  <a:pt x="1882345" y="1028699"/>
                </a:lnTo>
                <a:lnTo>
                  <a:pt x="1883211" y="1015999"/>
                </a:lnTo>
                <a:lnTo>
                  <a:pt x="1883688" y="1015999"/>
                </a:lnTo>
                <a:lnTo>
                  <a:pt x="1886308" y="977899"/>
                </a:lnTo>
                <a:lnTo>
                  <a:pt x="1889860" y="939799"/>
                </a:lnTo>
                <a:lnTo>
                  <a:pt x="1892589" y="901699"/>
                </a:lnTo>
                <a:lnTo>
                  <a:pt x="1896314" y="863599"/>
                </a:lnTo>
                <a:lnTo>
                  <a:pt x="1899649" y="825499"/>
                </a:lnTo>
                <a:lnTo>
                  <a:pt x="1900147" y="812799"/>
                </a:lnTo>
                <a:lnTo>
                  <a:pt x="1900558" y="812799"/>
                </a:lnTo>
                <a:lnTo>
                  <a:pt x="1901424" y="800099"/>
                </a:lnTo>
                <a:lnTo>
                  <a:pt x="1901879" y="800099"/>
                </a:lnTo>
                <a:lnTo>
                  <a:pt x="1903179" y="787399"/>
                </a:lnTo>
                <a:lnTo>
                  <a:pt x="1905409" y="761999"/>
                </a:lnTo>
                <a:lnTo>
                  <a:pt x="1906319" y="749299"/>
                </a:lnTo>
                <a:lnTo>
                  <a:pt x="1910520" y="698499"/>
                </a:lnTo>
                <a:lnTo>
                  <a:pt x="1914916" y="647699"/>
                </a:lnTo>
                <a:lnTo>
                  <a:pt x="1915436" y="647699"/>
                </a:lnTo>
                <a:lnTo>
                  <a:pt x="1916432" y="634999"/>
                </a:lnTo>
                <a:lnTo>
                  <a:pt x="1917472" y="622299"/>
                </a:lnTo>
                <a:lnTo>
                  <a:pt x="1917970" y="622299"/>
                </a:lnTo>
                <a:lnTo>
                  <a:pt x="1921651" y="584199"/>
                </a:lnTo>
                <a:lnTo>
                  <a:pt x="1923276" y="571499"/>
                </a:lnTo>
                <a:close/>
              </a:path>
              <a:path w="2277109" h="2438400">
                <a:moveTo>
                  <a:pt x="1350748" y="634999"/>
                </a:moveTo>
                <a:lnTo>
                  <a:pt x="1435532" y="634999"/>
                </a:lnTo>
                <a:lnTo>
                  <a:pt x="1427692" y="647699"/>
                </a:lnTo>
                <a:lnTo>
                  <a:pt x="1404087" y="660399"/>
                </a:lnTo>
                <a:lnTo>
                  <a:pt x="1392263" y="673099"/>
                </a:lnTo>
                <a:lnTo>
                  <a:pt x="1384336" y="685799"/>
                </a:lnTo>
                <a:lnTo>
                  <a:pt x="1380395" y="685799"/>
                </a:lnTo>
                <a:lnTo>
                  <a:pt x="1356681" y="711199"/>
                </a:lnTo>
                <a:lnTo>
                  <a:pt x="1344770" y="711199"/>
                </a:lnTo>
                <a:lnTo>
                  <a:pt x="1336801" y="723899"/>
                </a:lnTo>
                <a:lnTo>
                  <a:pt x="1316855" y="736599"/>
                </a:lnTo>
                <a:lnTo>
                  <a:pt x="1308843" y="749299"/>
                </a:lnTo>
                <a:lnTo>
                  <a:pt x="1296823" y="761999"/>
                </a:lnTo>
                <a:lnTo>
                  <a:pt x="1272676" y="774699"/>
                </a:lnTo>
                <a:lnTo>
                  <a:pt x="1268627" y="787399"/>
                </a:lnTo>
                <a:lnTo>
                  <a:pt x="1264599" y="787399"/>
                </a:lnTo>
                <a:lnTo>
                  <a:pt x="1244350" y="800099"/>
                </a:lnTo>
                <a:lnTo>
                  <a:pt x="1219943" y="825499"/>
                </a:lnTo>
                <a:lnTo>
                  <a:pt x="1195428" y="838199"/>
                </a:lnTo>
                <a:lnTo>
                  <a:pt x="1146074" y="876299"/>
                </a:lnTo>
                <a:lnTo>
                  <a:pt x="1121234" y="901699"/>
                </a:lnTo>
                <a:lnTo>
                  <a:pt x="1100444" y="914399"/>
                </a:lnTo>
                <a:lnTo>
                  <a:pt x="1079654" y="939799"/>
                </a:lnTo>
                <a:lnTo>
                  <a:pt x="1062978" y="952499"/>
                </a:lnTo>
                <a:lnTo>
                  <a:pt x="1050439" y="952499"/>
                </a:lnTo>
                <a:lnTo>
                  <a:pt x="1021073" y="977899"/>
                </a:lnTo>
                <a:lnTo>
                  <a:pt x="1004246" y="990599"/>
                </a:lnTo>
                <a:lnTo>
                  <a:pt x="991577" y="1003299"/>
                </a:lnTo>
                <a:lnTo>
                  <a:pt x="974686" y="1015999"/>
                </a:lnTo>
                <a:lnTo>
                  <a:pt x="949239" y="1028699"/>
                </a:lnTo>
                <a:lnTo>
                  <a:pt x="932217" y="1041399"/>
                </a:lnTo>
                <a:lnTo>
                  <a:pt x="906641" y="1066799"/>
                </a:lnTo>
                <a:lnTo>
                  <a:pt x="755718" y="1066799"/>
                </a:lnTo>
                <a:lnTo>
                  <a:pt x="773455" y="1054099"/>
                </a:lnTo>
                <a:lnTo>
                  <a:pt x="777873" y="1041399"/>
                </a:lnTo>
                <a:lnTo>
                  <a:pt x="782312" y="1041399"/>
                </a:lnTo>
                <a:lnTo>
                  <a:pt x="813238" y="1028699"/>
                </a:lnTo>
                <a:lnTo>
                  <a:pt x="817634" y="1015999"/>
                </a:lnTo>
                <a:lnTo>
                  <a:pt x="822052" y="1015999"/>
                </a:lnTo>
                <a:lnTo>
                  <a:pt x="852825" y="1003299"/>
                </a:lnTo>
                <a:lnTo>
                  <a:pt x="857200" y="990599"/>
                </a:lnTo>
                <a:lnTo>
                  <a:pt x="870345" y="990599"/>
                </a:lnTo>
                <a:lnTo>
                  <a:pt x="883469" y="977899"/>
                </a:lnTo>
                <a:lnTo>
                  <a:pt x="900946" y="965199"/>
                </a:lnTo>
                <a:lnTo>
                  <a:pt x="922710" y="952499"/>
                </a:lnTo>
                <a:lnTo>
                  <a:pt x="935747" y="939799"/>
                </a:lnTo>
                <a:lnTo>
                  <a:pt x="957404" y="927099"/>
                </a:lnTo>
                <a:lnTo>
                  <a:pt x="974707" y="914399"/>
                </a:lnTo>
                <a:lnTo>
                  <a:pt x="1000565" y="901699"/>
                </a:lnTo>
                <a:lnTo>
                  <a:pt x="1030602" y="876299"/>
                </a:lnTo>
                <a:lnTo>
                  <a:pt x="1047711" y="863599"/>
                </a:lnTo>
                <a:lnTo>
                  <a:pt x="1056157" y="863599"/>
                </a:lnTo>
                <a:lnTo>
                  <a:pt x="1115517" y="812799"/>
                </a:lnTo>
                <a:lnTo>
                  <a:pt x="1140746" y="800099"/>
                </a:lnTo>
                <a:lnTo>
                  <a:pt x="1170047" y="774699"/>
                </a:lnTo>
                <a:lnTo>
                  <a:pt x="1178385" y="774699"/>
                </a:lnTo>
                <a:lnTo>
                  <a:pt x="1182543" y="761999"/>
                </a:lnTo>
                <a:lnTo>
                  <a:pt x="1186723" y="761999"/>
                </a:lnTo>
                <a:lnTo>
                  <a:pt x="1203355" y="749299"/>
                </a:lnTo>
                <a:lnTo>
                  <a:pt x="1211649" y="749299"/>
                </a:lnTo>
                <a:lnTo>
                  <a:pt x="1232331" y="723899"/>
                </a:lnTo>
                <a:lnTo>
                  <a:pt x="1244718" y="723899"/>
                </a:lnTo>
                <a:lnTo>
                  <a:pt x="1252948" y="711199"/>
                </a:lnTo>
                <a:lnTo>
                  <a:pt x="1273478" y="698499"/>
                </a:lnTo>
                <a:lnTo>
                  <a:pt x="1306157" y="673099"/>
                </a:lnTo>
                <a:lnTo>
                  <a:pt x="1318371" y="660399"/>
                </a:lnTo>
                <a:lnTo>
                  <a:pt x="1326492" y="660399"/>
                </a:lnTo>
                <a:lnTo>
                  <a:pt x="1342691" y="647699"/>
                </a:lnTo>
                <a:lnTo>
                  <a:pt x="1350748" y="634999"/>
                </a:lnTo>
                <a:close/>
              </a:path>
              <a:path w="2277109" h="2438400">
                <a:moveTo>
                  <a:pt x="1450107" y="546099"/>
                </a:moveTo>
                <a:lnTo>
                  <a:pt x="1532228" y="546099"/>
                </a:lnTo>
                <a:lnTo>
                  <a:pt x="1501540" y="571499"/>
                </a:lnTo>
                <a:lnTo>
                  <a:pt x="1493831" y="584199"/>
                </a:lnTo>
                <a:lnTo>
                  <a:pt x="1474492" y="596899"/>
                </a:lnTo>
                <a:lnTo>
                  <a:pt x="1458943" y="609599"/>
                </a:lnTo>
                <a:lnTo>
                  <a:pt x="1443350" y="634999"/>
                </a:lnTo>
                <a:lnTo>
                  <a:pt x="1354754" y="634999"/>
                </a:lnTo>
                <a:lnTo>
                  <a:pt x="1358782" y="622299"/>
                </a:lnTo>
                <a:lnTo>
                  <a:pt x="1374786" y="609599"/>
                </a:lnTo>
                <a:lnTo>
                  <a:pt x="1394732" y="596899"/>
                </a:lnTo>
                <a:lnTo>
                  <a:pt x="1402679" y="596899"/>
                </a:lnTo>
                <a:lnTo>
                  <a:pt x="1406642" y="584199"/>
                </a:lnTo>
                <a:lnTo>
                  <a:pt x="1418532" y="584199"/>
                </a:lnTo>
                <a:lnTo>
                  <a:pt x="1422495" y="571499"/>
                </a:lnTo>
                <a:lnTo>
                  <a:pt x="1438304" y="558799"/>
                </a:lnTo>
                <a:lnTo>
                  <a:pt x="1450107" y="546099"/>
                </a:lnTo>
                <a:close/>
              </a:path>
              <a:path w="2277109" h="2438400">
                <a:moveTo>
                  <a:pt x="1964324" y="0"/>
                </a:moveTo>
                <a:lnTo>
                  <a:pt x="2060737" y="0"/>
                </a:lnTo>
                <a:lnTo>
                  <a:pt x="2058173" y="12699"/>
                </a:lnTo>
                <a:lnTo>
                  <a:pt x="2055011" y="25399"/>
                </a:lnTo>
                <a:lnTo>
                  <a:pt x="2050853" y="38099"/>
                </a:lnTo>
                <a:lnTo>
                  <a:pt x="2046782" y="63499"/>
                </a:lnTo>
                <a:lnTo>
                  <a:pt x="2044768" y="63499"/>
                </a:lnTo>
                <a:lnTo>
                  <a:pt x="2038877" y="101599"/>
                </a:lnTo>
                <a:lnTo>
                  <a:pt x="2036971" y="101599"/>
                </a:lnTo>
                <a:lnTo>
                  <a:pt x="2035997" y="114299"/>
                </a:lnTo>
                <a:lnTo>
                  <a:pt x="2034113" y="114299"/>
                </a:lnTo>
                <a:lnTo>
                  <a:pt x="2029457" y="139699"/>
                </a:lnTo>
                <a:lnTo>
                  <a:pt x="2024930" y="165099"/>
                </a:lnTo>
                <a:lnTo>
                  <a:pt x="2020513" y="190499"/>
                </a:lnTo>
                <a:lnTo>
                  <a:pt x="2017069" y="203199"/>
                </a:lnTo>
                <a:lnTo>
                  <a:pt x="2013691" y="228599"/>
                </a:lnTo>
                <a:lnTo>
                  <a:pt x="2012045" y="241299"/>
                </a:lnTo>
                <a:lnTo>
                  <a:pt x="2011200" y="241299"/>
                </a:lnTo>
                <a:lnTo>
                  <a:pt x="2008753" y="253999"/>
                </a:lnTo>
                <a:lnTo>
                  <a:pt x="2004768" y="279399"/>
                </a:lnTo>
                <a:lnTo>
                  <a:pt x="2002430" y="292099"/>
                </a:lnTo>
                <a:lnTo>
                  <a:pt x="1998055" y="330199"/>
                </a:lnTo>
                <a:lnTo>
                  <a:pt x="1994525" y="342899"/>
                </a:lnTo>
                <a:lnTo>
                  <a:pt x="1991775" y="368299"/>
                </a:lnTo>
                <a:lnTo>
                  <a:pt x="1987097" y="406399"/>
                </a:lnTo>
                <a:lnTo>
                  <a:pt x="1985148" y="419099"/>
                </a:lnTo>
                <a:lnTo>
                  <a:pt x="1982203" y="444499"/>
                </a:lnTo>
                <a:lnTo>
                  <a:pt x="1981401" y="444499"/>
                </a:lnTo>
                <a:lnTo>
                  <a:pt x="1979084" y="469899"/>
                </a:lnTo>
                <a:lnTo>
                  <a:pt x="1975706" y="495299"/>
                </a:lnTo>
                <a:lnTo>
                  <a:pt x="1974623" y="507999"/>
                </a:lnTo>
                <a:lnTo>
                  <a:pt x="1974060" y="507999"/>
                </a:lnTo>
                <a:lnTo>
                  <a:pt x="1971916" y="533399"/>
                </a:lnTo>
                <a:lnTo>
                  <a:pt x="1970335" y="546099"/>
                </a:lnTo>
                <a:lnTo>
                  <a:pt x="1969837" y="546099"/>
                </a:lnTo>
                <a:lnTo>
                  <a:pt x="1968278" y="571499"/>
                </a:lnTo>
                <a:lnTo>
                  <a:pt x="1923839" y="571499"/>
                </a:lnTo>
                <a:lnTo>
                  <a:pt x="1927325" y="533399"/>
                </a:lnTo>
                <a:lnTo>
                  <a:pt x="1929924" y="507999"/>
                </a:lnTo>
                <a:lnTo>
                  <a:pt x="1930985" y="495299"/>
                </a:lnTo>
                <a:lnTo>
                  <a:pt x="1933151" y="469899"/>
                </a:lnTo>
                <a:lnTo>
                  <a:pt x="1934255" y="469899"/>
                </a:lnTo>
                <a:lnTo>
                  <a:pt x="1937071" y="444499"/>
                </a:lnTo>
                <a:lnTo>
                  <a:pt x="1937872" y="431799"/>
                </a:lnTo>
                <a:lnTo>
                  <a:pt x="1939301" y="419099"/>
                </a:lnTo>
                <a:lnTo>
                  <a:pt x="1940427" y="406399"/>
                </a:lnTo>
                <a:lnTo>
                  <a:pt x="1940969" y="406399"/>
                </a:lnTo>
                <a:lnTo>
                  <a:pt x="1943828" y="380999"/>
                </a:lnTo>
                <a:lnTo>
                  <a:pt x="1946188" y="355599"/>
                </a:lnTo>
                <a:lnTo>
                  <a:pt x="1948614" y="342899"/>
                </a:lnTo>
                <a:lnTo>
                  <a:pt x="1949848" y="330199"/>
                </a:lnTo>
                <a:lnTo>
                  <a:pt x="1952360" y="317499"/>
                </a:lnTo>
                <a:lnTo>
                  <a:pt x="1955609" y="292099"/>
                </a:lnTo>
                <a:lnTo>
                  <a:pt x="1961412" y="241299"/>
                </a:lnTo>
                <a:lnTo>
                  <a:pt x="1968278" y="190499"/>
                </a:lnTo>
                <a:lnTo>
                  <a:pt x="1971158" y="177799"/>
                </a:lnTo>
                <a:lnTo>
                  <a:pt x="1973367" y="165099"/>
                </a:lnTo>
                <a:lnTo>
                  <a:pt x="1978694" y="126999"/>
                </a:lnTo>
                <a:lnTo>
                  <a:pt x="1983459" y="101599"/>
                </a:lnTo>
                <a:lnTo>
                  <a:pt x="1987573" y="76199"/>
                </a:lnTo>
                <a:lnTo>
                  <a:pt x="1991818" y="50799"/>
                </a:lnTo>
                <a:lnTo>
                  <a:pt x="1994525" y="38099"/>
                </a:lnTo>
                <a:lnTo>
                  <a:pt x="1928863" y="38099"/>
                </a:lnTo>
                <a:lnTo>
                  <a:pt x="1954959" y="12699"/>
                </a:lnTo>
                <a:lnTo>
                  <a:pt x="1964324" y="0"/>
                </a:lnTo>
                <a:close/>
              </a:path>
              <a:path w="2277109" h="2438400">
                <a:moveTo>
                  <a:pt x="1754725" y="253999"/>
                </a:moveTo>
                <a:lnTo>
                  <a:pt x="1809147" y="253999"/>
                </a:lnTo>
                <a:lnTo>
                  <a:pt x="1791280" y="279399"/>
                </a:lnTo>
                <a:lnTo>
                  <a:pt x="1769689" y="304799"/>
                </a:lnTo>
                <a:lnTo>
                  <a:pt x="1762456" y="317499"/>
                </a:lnTo>
                <a:lnTo>
                  <a:pt x="1744308" y="330199"/>
                </a:lnTo>
                <a:lnTo>
                  <a:pt x="1740670" y="330199"/>
                </a:lnTo>
                <a:lnTo>
                  <a:pt x="1696945" y="380999"/>
                </a:lnTo>
                <a:lnTo>
                  <a:pt x="1678538" y="406399"/>
                </a:lnTo>
                <a:lnTo>
                  <a:pt x="1648890" y="431799"/>
                </a:lnTo>
                <a:lnTo>
                  <a:pt x="1634857" y="444499"/>
                </a:lnTo>
                <a:lnTo>
                  <a:pt x="1615344" y="469899"/>
                </a:lnTo>
                <a:lnTo>
                  <a:pt x="1607873" y="469899"/>
                </a:lnTo>
                <a:lnTo>
                  <a:pt x="1600380" y="482599"/>
                </a:lnTo>
                <a:lnTo>
                  <a:pt x="1577792" y="507999"/>
                </a:lnTo>
                <a:lnTo>
                  <a:pt x="1562676" y="520699"/>
                </a:lnTo>
                <a:lnTo>
                  <a:pt x="1539872" y="546099"/>
                </a:lnTo>
                <a:lnTo>
                  <a:pt x="1461888" y="546099"/>
                </a:lnTo>
                <a:lnTo>
                  <a:pt x="1473626" y="533399"/>
                </a:lnTo>
                <a:lnTo>
                  <a:pt x="1481443" y="520699"/>
                </a:lnTo>
                <a:lnTo>
                  <a:pt x="1512542" y="495299"/>
                </a:lnTo>
                <a:lnTo>
                  <a:pt x="1516397" y="495299"/>
                </a:lnTo>
                <a:lnTo>
                  <a:pt x="1520273" y="482599"/>
                </a:lnTo>
                <a:lnTo>
                  <a:pt x="1596850" y="419099"/>
                </a:lnTo>
                <a:lnTo>
                  <a:pt x="1604408" y="406399"/>
                </a:lnTo>
                <a:lnTo>
                  <a:pt x="1623141" y="393699"/>
                </a:lnTo>
                <a:lnTo>
                  <a:pt x="1638062" y="380999"/>
                </a:lnTo>
                <a:lnTo>
                  <a:pt x="1652918" y="355599"/>
                </a:lnTo>
                <a:lnTo>
                  <a:pt x="1660325" y="355599"/>
                </a:lnTo>
                <a:lnTo>
                  <a:pt x="1704395" y="304799"/>
                </a:lnTo>
                <a:lnTo>
                  <a:pt x="1709484" y="304799"/>
                </a:lnTo>
                <a:lnTo>
                  <a:pt x="1729690" y="279399"/>
                </a:lnTo>
                <a:lnTo>
                  <a:pt x="1736858" y="279399"/>
                </a:lnTo>
                <a:lnTo>
                  <a:pt x="1740453" y="266699"/>
                </a:lnTo>
                <a:lnTo>
                  <a:pt x="1754725" y="253999"/>
                </a:lnTo>
                <a:close/>
              </a:path>
              <a:path w="2277109" h="2438400">
                <a:moveTo>
                  <a:pt x="1928863" y="38099"/>
                </a:moveTo>
                <a:lnTo>
                  <a:pt x="1993789" y="38099"/>
                </a:lnTo>
                <a:lnTo>
                  <a:pt x="1973497" y="63499"/>
                </a:lnTo>
                <a:lnTo>
                  <a:pt x="1959875" y="76199"/>
                </a:lnTo>
                <a:lnTo>
                  <a:pt x="1949610" y="88899"/>
                </a:lnTo>
                <a:lnTo>
                  <a:pt x="1935858" y="114299"/>
                </a:lnTo>
                <a:lnTo>
                  <a:pt x="1928950" y="114299"/>
                </a:lnTo>
                <a:lnTo>
                  <a:pt x="1915090" y="139699"/>
                </a:lnTo>
                <a:lnTo>
                  <a:pt x="1894148" y="165099"/>
                </a:lnTo>
                <a:lnTo>
                  <a:pt x="1887131" y="165099"/>
                </a:lnTo>
                <a:lnTo>
                  <a:pt x="1873055" y="190499"/>
                </a:lnTo>
                <a:lnTo>
                  <a:pt x="1858913" y="203199"/>
                </a:lnTo>
                <a:lnTo>
                  <a:pt x="1851810" y="215899"/>
                </a:lnTo>
                <a:lnTo>
                  <a:pt x="1844685" y="215899"/>
                </a:lnTo>
                <a:lnTo>
                  <a:pt x="1834983" y="228599"/>
                </a:lnTo>
                <a:lnTo>
                  <a:pt x="1830457" y="241299"/>
                </a:lnTo>
                <a:lnTo>
                  <a:pt x="1816272" y="253999"/>
                </a:lnTo>
                <a:lnTo>
                  <a:pt x="1758276" y="253999"/>
                </a:lnTo>
                <a:lnTo>
                  <a:pt x="1761849" y="241299"/>
                </a:lnTo>
                <a:lnTo>
                  <a:pt x="1776034" y="228599"/>
                </a:lnTo>
                <a:lnTo>
                  <a:pt x="1786624" y="215899"/>
                </a:lnTo>
                <a:lnTo>
                  <a:pt x="1800679" y="203199"/>
                </a:lnTo>
                <a:lnTo>
                  <a:pt x="1807609" y="190499"/>
                </a:lnTo>
                <a:lnTo>
                  <a:pt x="1814496" y="190499"/>
                </a:lnTo>
                <a:lnTo>
                  <a:pt x="1828226" y="165099"/>
                </a:lnTo>
                <a:lnTo>
                  <a:pt x="1841891" y="152399"/>
                </a:lnTo>
                <a:lnTo>
                  <a:pt x="1872362" y="114299"/>
                </a:lnTo>
                <a:lnTo>
                  <a:pt x="1882432" y="101599"/>
                </a:lnTo>
                <a:lnTo>
                  <a:pt x="1895794" y="88899"/>
                </a:lnTo>
                <a:lnTo>
                  <a:pt x="1915696" y="63499"/>
                </a:lnTo>
                <a:lnTo>
                  <a:pt x="1928863" y="3809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64823" y="9102"/>
            <a:ext cx="2837180" cy="3136900"/>
          </a:xfrm>
          <a:custGeom>
            <a:avLst/>
            <a:gdLst/>
            <a:ahLst/>
            <a:cxnLst/>
            <a:rect l="l" t="t" r="r" b="b"/>
            <a:pathLst>
              <a:path w="2837180" h="3136900">
                <a:moveTo>
                  <a:pt x="23722" y="1612899"/>
                </a:moveTo>
                <a:lnTo>
                  <a:pt x="1850640" y="1612899"/>
                </a:lnTo>
                <a:lnTo>
                  <a:pt x="1853982" y="1663699"/>
                </a:lnTo>
                <a:lnTo>
                  <a:pt x="1856372" y="1714499"/>
                </a:lnTo>
                <a:lnTo>
                  <a:pt x="1857860" y="1765299"/>
                </a:lnTo>
                <a:lnTo>
                  <a:pt x="1858283" y="1790699"/>
                </a:lnTo>
                <a:lnTo>
                  <a:pt x="1858409" y="1828799"/>
                </a:lnTo>
                <a:lnTo>
                  <a:pt x="1858324" y="1854199"/>
                </a:lnTo>
                <a:lnTo>
                  <a:pt x="1857397" y="1904999"/>
                </a:lnTo>
                <a:lnTo>
                  <a:pt x="1855791" y="1955799"/>
                </a:lnTo>
                <a:lnTo>
                  <a:pt x="1853564" y="2006599"/>
                </a:lnTo>
                <a:lnTo>
                  <a:pt x="1850709" y="2057399"/>
                </a:lnTo>
                <a:lnTo>
                  <a:pt x="1847216" y="2108199"/>
                </a:lnTo>
                <a:lnTo>
                  <a:pt x="1843077" y="2158999"/>
                </a:lnTo>
                <a:lnTo>
                  <a:pt x="1838283" y="2197099"/>
                </a:lnTo>
                <a:lnTo>
                  <a:pt x="1832826" y="2247899"/>
                </a:lnTo>
                <a:lnTo>
                  <a:pt x="1826696" y="2298699"/>
                </a:lnTo>
                <a:lnTo>
                  <a:pt x="1819885" y="2349499"/>
                </a:lnTo>
                <a:lnTo>
                  <a:pt x="1812384" y="2400299"/>
                </a:lnTo>
                <a:lnTo>
                  <a:pt x="1804186" y="2451099"/>
                </a:lnTo>
                <a:lnTo>
                  <a:pt x="1795280" y="2501899"/>
                </a:lnTo>
                <a:lnTo>
                  <a:pt x="1785658" y="2539999"/>
                </a:lnTo>
                <a:lnTo>
                  <a:pt x="1775311" y="2590799"/>
                </a:lnTo>
                <a:lnTo>
                  <a:pt x="1764232" y="2641599"/>
                </a:lnTo>
                <a:lnTo>
                  <a:pt x="1752410" y="2692399"/>
                </a:lnTo>
                <a:lnTo>
                  <a:pt x="1739838" y="2743199"/>
                </a:lnTo>
                <a:lnTo>
                  <a:pt x="1726506" y="2781299"/>
                </a:lnTo>
                <a:lnTo>
                  <a:pt x="1712407" y="2832099"/>
                </a:lnTo>
                <a:lnTo>
                  <a:pt x="1697530" y="2882899"/>
                </a:lnTo>
                <a:lnTo>
                  <a:pt x="1681157" y="2933699"/>
                </a:lnTo>
                <a:lnTo>
                  <a:pt x="1664177" y="2984499"/>
                </a:lnTo>
                <a:lnTo>
                  <a:pt x="1646072" y="3035299"/>
                </a:lnTo>
                <a:lnTo>
                  <a:pt x="1626321" y="3086099"/>
                </a:lnTo>
                <a:lnTo>
                  <a:pt x="1604148" y="3124199"/>
                </a:lnTo>
                <a:lnTo>
                  <a:pt x="1597889" y="3136899"/>
                </a:lnTo>
                <a:lnTo>
                  <a:pt x="1548572" y="3136899"/>
                </a:lnTo>
                <a:lnTo>
                  <a:pt x="1513896" y="3111499"/>
                </a:lnTo>
                <a:lnTo>
                  <a:pt x="1491335" y="3086099"/>
                </a:lnTo>
                <a:lnTo>
                  <a:pt x="1479014" y="3047999"/>
                </a:lnTo>
                <a:lnTo>
                  <a:pt x="1475055" y="2997199"/>
                </a:lnTo>
                <a:lnTo>
                  <a:pt x="1232343" y="2997199"/>
                </a:lnTo>
                <a:lnTo>
                  <a:pt x="1214211" y="2971799"/>
                </a:lnTo>
                <a:lnTo>
                  <a:pt x="1202499" y="2959099"/>
                </a:lnTo>
                <a:lnTo>
                  <a:pt x="1196740" y="2920999"/>
                </a:lnTo>
                <a:lnTo>
                  <a:pt x="1201220" y="2857499"/>
                </a:lnTo>
                <a:lnTo>
                  <a:pt x="1210526" y="2819399"/>
                </a:lnTo>
                <a:lnTo>
                  <a:pt x="1223922" y="2768599"/>
                </a:lnTo>
                <a:lnTo>
                  <a:pt x="1240940" y="2730499"/>
                </a:lnTo>
                <a:lnTo>
                  <a:pt x="1261115" y="2679699"/>
                </a:lnTo>
                <a:lnTo>
                  <a:pt x="1283981" y="2616199"/>
                </a:lnTo>
                <a:lnTo>
                  <a:pt x="1298942" y="2578099"/>
                </a:lnTo>
                <a:lnTo>
                  <a:pt x="1316253" y="2539999"/>
                </a:lnTo>
                <a:lnTo>
                  <a:pt x="1335655" y="2501899"/>
                </a:lnTo>
                <a:lnTo>
                  <a:pt x="1356889" y="2451099"/>
                </a:lnTo>
                <a:lnTo>
                  <a:pt x="1379696" y="2400299"/>
                </a:lnTo>
                <a:lnTo>
                  <a:pt x="1403816" y="2336799"/>
                </a:lnTo>
                <a:lnTo>
                  <a:pt x="1428992" y="2285999"/>
                </a:lnTo>
                <a:lnTo>
                  <a:pt x="1122194" y="2285999"/>
                </a:lnTo>
                <a:lnTo>
                  <a:pt x="1203260" y="2184399"/>
                </a:lnTo>
                <a:lnTo>
                  <a:pt x="1233392" y="2146299"/>
                </a:lnTo>
                <a:lnTo>
                  <a:pt x="199604" y="2146299"/>
                </a:lnTo>
                <a:lnTo>
                  <a:pt x="248403" y="2120899"/>
                </a:lnTo>
                <a:lnTo>
                  <a:pt x="349701" y="2070099"/>
                </a:lnTo>
                <a:lnTo>
                  <a:pt x="443207" y="2031999"/>
                </a:lnTo>
                <a:lnTo>
                  <a:pt x="482264" y="2019299"/>
                </a:lnTo>
                <a:lnTo>
                  <a:pt x="527055" y="1993899"/>
                </a:lnTo>
                <a:lnTo>
                  <a:pt x="571969" y="1981199"/>
                </a:lnTo>
                <a:lnTo>
                  <a:pt x="662071" y="1930399"/>
                </a:lnTo>
                <a:lnTo>
                  <a:pt x="707216" y="1917699"/>
                </a:lnTo>
                <a:lnTo>
                  <a:pt x="752393" y="1892299"/>
                </a:lnTo>
                <a:lnTo>
                  <a:pt x="797580" y="1879599"/>
                </a:lnTo>
                <a:lnTo>
                  <a:pt x="842755" y="1854199"/>
                </a:lnTo>
                <a:lnTo>
                  <a:pt x="91021" y="1854199"/>
                </a:lnTo>
                <a:lnTo>
                  <a:pt x="95266" y="1841499"/>
                </a:lnTo>
                <a:lnTo>
                  <a:pt x="124164" y="1803399"/>
                </a:lnTo>
                <a:lnTo>
                  <a:pt x="160684" y="1777999"/>
                </a:lnTo>
                <a:lnTo>
                  <a:pt x="203263" y="1752599"/>
                </a:lnTo>
                <a:lnTo>
                  <a:pt x="250334" y="1727199"/>
                </a:lnTo>
                <a:lnTo>
                  <a:pt x="452242" y="1676399"/>
                </a:lnTo>
                <a:lnTo>
                  <a:pt x="498299" y="1663699"/>
                </a:lnTo>
                <a:lnTo>
                  <a:pt x="17503" y="1663699"/>
                </a:lnTo>
                <a:lnTo>
                  <a:pt x="18949" y="1650999"/>
                </a:lnTo>
                <a:lnTo>
                  <a:pt x="23722" y="1612899"/>
                </a:lnTo>
                <a:close/>
              </a:path>
              <a:path w="2837180" h="3136900">
                <a:moveTo>
                  <a:pt x="1122194" y="2285999"/>
                </a:moveTo>
                <a:lnTo>
                  <a:pt x="1428992" y="2285999"/>
                </a:lnTo>
                <a:lnTo>
                  <a:pt x="1405660" y="2324099"/>
                </a:lnTo>
                <a:lnTo>
                  <a:pt x="1381844" y="2362199"/>
                </a:lnTo>
                <a:lnTo>
                  <a:pt x="1357544" y="2412999"/>
                </a:lnTo>
                <a:lnTo>
                  <a:pt x="1332760" y="2451099"/>
                </a:lnTo>
                <a:lnTo>
                  <a:pt x="1307493" y="2501899"/>
                </a:lnTo>
                <a:lnTo>
                  <a:pt x="1281742" y="2539999"/>
                </a:lnTo>
                <a:lnTo>
                  <a:pt x="1255510" y="2578099"/>
                </a:lnTo>
                <a:lnTo>
                  <a:pt x="1228795" y="2628899"/>
                </a:lnTo>
                <a:lnTo>
                  <a:pt x="1201598" y="2666999"/>
                </a:lnTo>
                <a:lnTo>
                  <a:pt x="1173919" y="2705099"/>
                </a:lnTo>
                <a:lnTo>
                  <a:pt x="1145760" y="2743199"/>
                </a:lnTo>
                <a:lnTo>
                  <a:pt x="1117120" y="2793999"/>
                </a:lnTo>
                <a:lnTo>
                  <a:pt x="1088000" y="2832099"/>
                </a:lnTo>
                <a:lnTo>
                  <a:pt x="1058399" y="2870199"/>
                </a:lnTo>
                <a:lnTo>
                  <a:pt x="1028319" y="2908299"/>
                </a:lnTo>
                <a:lnTo>
                  <a:pt x="997760" y="2946399"/>
                </a:lnTo>
                <a:lnTo>
                  <a:pt x="966722" y="2984499"/>
                </a:lnTo>
                <a:lnTo>
                  <a:pt x="935206" y="3022599"/>
                </a:lnTo>
                <a:lnTo>
                  <a:pt x="921656" y="3047999"/>
                </a:lnTo>
                <a:lnTo>
                  <a:pt x="905464" y="3060699"/>
                </a:lnTo>
                <a:lnTo>
                  <a:pt x="887847" y="3086099"/>
                </a:lnTo>
                <a:lnTo>
                  <a:pt x="870021" y="3098799"/>
                </a:lnTo>
                <a:lnTo>
                  <a:pt x="868310" y="3111499"/>
                </a:lnTo>
                <a:lnTo>
                  <a:pt x="866902" y="3098799"/>
                </a:lnTo>
                <a:lnTo>
                  <a:pt x="866534" y="3098799"/>
                </a:lnTo>
                <a:lnTo>
                  <a:pt x="844057" y="3060699"/>
                </a:lnTo>
                <a:lnTo>
                  <a:pt x="812750" y="3035299"/>
                </a:lnTo>
                <a:lnTo>
                  <a:pt x="778398" y="3009899"/>
                </a:lnTo>
                <a:lnTo>
                  <a:pt x="746786" y="2984499"/>
                </a:lnTo>
                <a:lnTo>
                  <a:pt x="723697" y="2959099"/>
                </a:lnTo>
                <a:lnTo>
                  <a:pt x="714918" y="2908299"/>
                </a:lnTo>
                <a:lnTo>
                  <a:pt x="719764" y="2870199"/>
                </a:lnTo>
                <a:lnTo>
                  <a:pt x="732816" y="2819399"/>
                </a:lnTo>
                <a:lnTo>
                  <a:pt x="752623" y="2781299"/>
                </a:lnTo>
                <a:lnTo>
                  <a:pt x="777735" y="2730499"/>
                </a:lnTo>
                <a:lnTo>
                  <a:pt x="806703" y="2692399"/>
                </a:lnTo>
                <a:lnTo>
                  <a:pt x="838076" y="2654299"/>
                </a:lnTo>
                <a:lnTo>
                  <a:pt x="870404" y="2616199"/>
                </a:lnTo>
                <a:lnTo>
                  <a:pt x="932124" y="2539999"/>
                </a:lnTo>
                <a:lnTo>
                  <a:pt x="958617" y="2501899"/>
                </a:lnTo>
                <a:lnTo>
                  <a:pt x="1050731" y="2387599"/>
                </a:lnTo>
                <a:lnTo>
                  <a:pt x="1081403" y="2336799"/>
                </a:lnTo>
                <a:lnTo>
                  <a:pt x="1122194" y="2285999"/>
                </a:lnTo>
                <a:close/>
              </a:path>
              <a:path w="2837180" h="3136900">
                <a:moveTo>
                  <a:pt x="1232343" y="2997199"/>
                </a:moveTo>
                <a:lnTo>
                  <a:pt x="1475055" y="2997199"/>
                </a:lnTo>
                <a:lnTo>
                  <a:pt x="1464666" y="3022599"/>
                </a:lnTo>
                <a:lnTo>
                  <a:pt x="1454606" y="3035299"/>
                </a:lnTo>
                <a:lnTo>
                  <a:pt x="1329921" y="3035299"/>
                </a:lnTo>
                <a:lnTo>
                  <a:pt x="1289732" y="3022599"/>
                </a:lnTo>
                <a:lnTo>
                  <a:pt x="1257361" y="3009899"/>
                </a:lnTo>
                <a:lnTo>
                  <a:pt x="1232343" y="2997199"/>
                </a:lnTo>
                <a:close/>
              </a:path>
              <a:path w="2837180" h="3136900">
                <a:moveTo>
                  <a:pt x="1872008" y="1968499"/>
                </a:moveTo>
                <a:lnTo>
                  <a:pt x="2020902" y="1968499"/>
                </a:lnTo>
                <a:lnTo>
                  <a:pt x="2029245" y="2031999"/>
                </a:lnTo>
                <a:lnTo>
                  <a:pt x="2037955" y="2082799"/>
                </a:lnTo>
                <a:lnTo>
                  <a:pt x="2046871" y="2146299"/>
                </a:lnTo>
                <a:lnTo>
                  <a:pt x="2055836" y="2197099"/>
                </a:lnTo>
                <a:lnTo>
                  <a:pt x="2064688" y="2260599"/>
                </a:lnTo>
                <a:lnTo>
                  <a:pt x="2073270" y="2324099"/>
                </a:lnTo>
                <a:lnTo>
                  <a:pt x="2081421" y="2400299"/>
                </a:lnTo>
                <a:lnTo>
                  <a:pt x="2088983" y="2463799"/>
                </a:lnTo>
                <a:lnTo>
                  <a:pt x="2095795" y="2514599"/>
                </a:lnTo>
                <a:lnTo>
                  <a:pt x="2101700" y="2578099"/>
                </a:lnTo>
                <a:lnTo>
                  <a:pt x="2106536" y="2641599"/>
                </a:lnTo>
                <a:lnTo>
                  <a:pt x="2110146" y="2692399"/>
                </a:lnTo>
                <a:lnTo>
                  <a:pt x="2112369" y="2743199"/>
                </a:lnTo>
                <a:lnTo>
                  <a:pt x="2113046" y="2781299"/>
                </a:lnTo>
                <a:lnTo>
                  <a:pt x="2112018" y="2819399"/>
                </a:lnTo>
                <a:lnTo>
                  <a:pt x="2109126" y="2844799"/>
                </a:lnTo>
                <a:lnTo>
                  <a:pt x="2104210" y="2870199"/>
                </a:lnTo>
                <a:lnTo>
                  <a:pt x="2097111" y="2882899"/>
                </a:lnTo>
                <a:lnTo>
                  <a:pt x="2078472" y="2882899"/>
                </a:lnTo>
                <a:lnTo>
                  <a:pt x="2044478" y="2895599"/>
                </a:lnTo>
                <a:lnTo>
                  <a:pt x="2008961" y="2895599"/>
                </a:lnTo>
                <a:lnTo>
                  <a:pt x="1985754" y="2908299"/>
                </a:lnTo>
                <a:lnTo>
                  <a:pt x="1962001" y="2908299"/>
                </a:lnTo>
                <a:lnTo>
                  <a:pt x="1907274" y="2933699"/>
                </a:lnTo>
                <a:lnTo>
                  <a:pt x="1883082" y="2920999"/>
                </a:lnTo>
                <a:lnTo>
                  <a:pt x="1872478" y="2908299"/>
                </a:lnTo>
                <a:lnTo>
                  <a:pt x="1858106" y="2844799"/>
                </a:lnTo>
                <a:lnTo>
                  <a:pt x="1853883" y="2793999"/>
                </a:lnTo>
                <a:lnTo>
                  <a:pt x="1851333" y="2743199"/>
                </a:lnTo>
                <a:lnTo>
                  <a:pt x="1850229" y="2679699"/>
                </a:lnTo>
                <a:lnTo>
                  <a:pt x="1850344" y="2616199"/>
                </a:lnTo>
                <a:lnTo>
                  <a:pt x="1851450" y="2552699"/>
                </a:lnTo>
                <a:lnTo>
                  <a:pt x="1853320" y="2489199"/>
                </a:lnTo>
                <a:lnTo>
                  <a:pt x="1855727" y="2425699"/>
                </a:lnTo>
                <a:lnTo>
                  <a:pt x="1858443" y="2362199"/>
                </a:lnTo>
                <a:lnTo>
                  <a:pt x="1861243" y="2298699"/>
                </a:lnTo>
                <a:lnTo>
                  <a:pt x="1863898" y="2247899"/>
                </a:lnTo>
                <a:lnTo>
                  <a:pt x="1866181" y="2209799"/>
                </a:lnTo>
                <a:lnTo>
                  <a:pt x="1867865" y="2171699"/>
                </a:lnTo>
                <a:lnTo>
                  <a:pt x="1868723" y="2146299"/>
                </a:lnTo>
                <a:lnTo>
                  <a:pt x="1869812" y="2095499"/>
                </a:lnTo>
                <a:lnTo>
                  <a:pt x="1870851" y="2057399"/>
                </a:lnTo>
                <a:lnTo>
                  <a:pt x="1871675" y="2006599"/>
                </a:lnTo>
                <a:lnTo>
                  <a:pt x="1872008" y="1968499"/>
                </a:lnTo>
                <a:close/>
              </a:path>
              <a:path w="2837180" h="3136900">
                <a:moveTo>
                  <a:pt x="199604" y="2146299"/>
                </a:moveTo>
                <a:lnTo>
                  <a:pt x="1233392" y="2146299"/>
                </a:lnTo>
                <a:lnTo>
                  <a:pt x="1189157" y="2184399"/>
                </a:lnTo>
                <a:lnTo>
                  <a:pt x="1145333" y="2235199"/>
                </a:lnTo>
                <a:lnTo>
                  <a:pt x="1102311" y="2273299"/>
                </a:lnTo>
                <a:lnTo>
                  <a:pt x="1060482" y="2311399"/>
                </a:lnTo>
                <a:lnTo>
                  <a:pt x="1020240" y="2362199"/>
                </a:lnTo>
                <a:lnTo>
                  <a:pt x="981976" y="2400299"/>
                </a:lnTo>
                <a:lnTo>
                  <a:pt x="946081" y="2425699"/>
                </a:lnTo>
                <a:lnTo>
                  <a:pt x="912949" y="2463799"/>
                </a:lnTo>
                <a:lnTo>
                  <a:pt x="882971" y="2489199"/>
                </a:lnTo>
                <a:lnTo>
                  <a:pt x="856538" y="2514599"/>
                </a:lnTo>
                <a:lnTo>
                  <a:pt x="834044" y="2539999"/>
                </a:lnTo>
                <a:lnTo>
                  <a:pt x="815880" y="2552699"/>
                </a:lnTo>
                <a:lnTo>
                  <a:pt x="778815" y="2590799"/>
                </a:lnTo>
                <a:lnTo>
                  <a:pt x="741468" y="2616199"/>
                </a:lnTo>
                <a:lnTo>
                  <a:pt x="703780" y="2654299"/>
                </a:lnTo>
                <a:lnTo>
                  <a:pt x="665690" y="2679699"/>
                </a:lnTo>
                <a:lnTo>
                  <a:pt x="627141" y="2717799"/>
                </a:lnTo>
                <a:lnTo>
                  <a:pt x="548427" y="2768599"/>
                </a:lnTo>
                <a:lnTo>
                  <a:pt x="508143" y="2793999"/>
                </a:lnTo>
                <a:lnTo>
                  <a:pt x="484092" y="2819399"/>
                </a:lnTo>
                <a:lnTo>
                  <a:pt x="410582" y="2857499"/>
                </a:lnTo>
                <a:lnTo>
                  <a:pt x="397583" y="2870199"/>
                </a:lnTo>
                <a:lnTo>
                  <a:pt x="358477" y="2895599"/>
                </a:lnTo>
                <a:lnTo>
                  <a:pt x="350378" y="2895599"/>
                </a:lnTo>
                <a:lnTo>
                  <a:pt x="341471" y="2908299"/>
                </a:lnTo>
                <a:lnTo>
                  <a:pt x="334716" y="2920999"/>
                </a:lnTo>
                <a:lnTo>
                  <a:pt x="333074" y="2908299"/>
                </a:lnTo>
                <a:lnTo>
                  <a:pt x="333406" y="2882899"/>
                </a:lnTo>
                <a:lnTo>
                  <a:pt x="322156" y="2844799"/>
                </a:lnTo>
                <a:lnTo>
                  <a:pt x="306094" y="2806699"/>
                </a:lnTo>
                <a:lnTo>
                  <a:pt x="291992" y="2781299"/>
                </a:lnTo>
                <a:lnTo>
                  <a:pt x="281275" y="2730499"/>
                </a:lnTo>
                <a:lnTo>
                  <a:pt x="279897" y="2692399"/>
                </a:lnTo>
                <a:lnTo>
                  <a:pt x="286838" y="2654299"/>
                </a:lnTo>
                <a:lnTo>
                  <a:pt x="301076" y="2616199"/>
                </a:lnTo>
                <a:lnTo>
                  <a:pt x="321590" y="2578099"/>
                </a:lnTo>
                <a:lnTo>
                  <a:pt x="347360" y="2539999"/>
                </a:lnTo>
                <a:lnTo>
                  <a:pt x="377364" y="2501899"/>
                </a:lnTo>
                <a:lnTo>
                  <a:pt x="410580" y="2463799"/>
                </a:lnTo>
                <a:lnTo>
                  <a:pt x="445989" y="2438399"/>
                </a:lnTo>
                <a:lnTo>
                  <a:pt x="482568" y="2412999"/>
                </a:lnTo>
                <a:lnTo>
                  <a:pt x="519297" y="2374899"/>
                </a:lnTo>
                <a:lnTo>
                  <a:pt x="555155" y="2349499"/>
                </a:lnTo>
                <a:lnTo>
                  <a:pt x="589120" y="2324099"/>
                </a:lnTo>
                <a:lnTo>
                  <a:pt x="620172" y="2311399"/>
                </a:lnTo>
                <a:lnTo>
                  <a:pt x="708389" y="2235199"/>
                </a:lnTo>
                <a:lnTo>
                  <a:pt x="752666" y="2209799"/>
                </a:lnTo>
                <a:lnTo>
                  <a:pt x="796995" y="2171699"/>
                </a:lnTo>
                <a:lnTo>
                  <a:pt x="154584" y="2171699"/>
                </a:lnTo>
                <a:lnTo>
                  <a:pt x="199604" y="2146299"/>
                </a:lnTo>
                <a:close/>
              </a:path>
              <a:path w="2837180" h="3136900">
                <a:moveTo>
                  <a:pt x="2061383" y="2082799"/>
                </a:moveTo>
                <a:lnTo>
                  <a:pt x="2303474" y="2082799"/>
                </a:lnTo>
                <a:lnTo>
                  <a:pt x="2325331" y="2133599"/>
                </a:lnTo>
                <a:lnTo>
                  <a:pt x="2346238" y="2171699"/>
                </a:lnTo>
                <a:lnTo>
                  <a:pt x="2366205" y="2222499"/>
                </a:lnTo>
                <a:lnTo>
                  <a:pt x="2385242" y="2273299"/>
                </a:lnTo>
                <a:lnTo>
                  <a:pt x="2403358" y="2324099"/>
                </a:lnTo>
                <a:lnTo>
                  <a:pt x="2420563" y="2374899"/>
                </a:lnTo>
                <a:lnTo>
                  <a:pt x="2436866" y="2425699"/>
                </a:lnTo>
                <a:lnTo>
                  <a:pt x="2452277" y="2476499"/>
                </a:lnTo>
                <a:lnTo>
                  <a:pt x="2466806" y="2527299"/>
                </a:lnTo>
                <a:lnTo>
                  <a:pt x="2479732" y="2578099"/>
                </a:lnTo>
                <a:lnTo>
                  <a:pt x="2491603" y="2628899"/>
                </a:lnTo>
                <a:lnTo>
                  <a:pt x="2502109" y="2679699"/>
                </a:lnTo>
                <a:lnTo>
                  <a:pt x="2510942" y="2730499"/>
                </a:lnTo>
                <a:lnTo>
                  <a:pt x="2515849" y="2781299"/>
                </a:lnTo>
                <a:lnTo>
                  <a:pt x="2505029" y="2819399"/>
                </a:lnTo>
                <a:lnTo>
                  <a:pt x="2474524" y="2844799"/>
                </a:lnTo>
                <a:lnTo>
                  <a:pt x="2420375" y="2870199"/>
                </a:lnTo>
                <a:lnTo>
                  <a:pt x="2381712" y="2882899"/>
                </a:lnTo>
                <a:lnTo>
                  <a:pt x="2348781" y="2870199"/>
                </a:lnTo>
                <a:lnTo>
                  <a:pt x="2297777" y="2832099"/>
                </a:lnTo>
                <a:lnTo>
                  <a:pt x="2278539" y="2793999"/>
                </a:lnTo>
                <a:lnTo>
                  <a:pt x="2262701" y="2755899"/>
                </a:lnTo>
                <a:lnTo>
                  <a:pt x="2249679" y="2717799"/>
                </a:lnTo>
                <a:lnTo>
                  <a:pt x="2238891" y="2666999"/>
                </a:lnTo>
                <a:lnTo>
                  <a:pt x="2229753" y="2628899"/>
                </a:lnTo>
                <a:lnTo>
                  <a:pt x="2221683" y="2590799"/>
                </a:lnTo>
                <a:lnTo>
                  <a:pt x="2214098" y="2565399"/>
                </a:lnTo>
                <a:lnTo>
                  <a:pt x="2200066" y="2514599"/>
                </a:lnTo>
                <a:lnTo>
                  <a:pt x="2185676" y="2463799"/>
                </a:lnTo>
                <a:lnTo>
                  <a:pt x="2170923" y="2412999"/>
                </a:lnTo>
                <a:lnTo>
                  <a:pt x="2155800" y="2362199"/>
                </a:lnTo>
                <a:lnTo>
                  <a:pt x="2140304" y="2311399"/>
                </a:lnTo>
                <a:lnTo>
                  <a:pt x="2124428" y="2260599"/>
                </a:lnTo>
                <a:lnTo>
                  <a:pt x="2108167" y="2209799"/>
                </a:lnTo>
                <a:lnTo>
                  <a:pt x="2091516" y="2171699"/>
                </a:lnTo>
                <a:lnTo>
                  <a:pt x="2074469" y="2120899"/>
                </a:lnTo>
                <a:lnTo>
                  <a:pt x="2061383" y="2082799"/>
                </a:lnTo>
                <a:close/>
              </a:path>
              <a:path w="2837180" h="3136900">
                <a:moveTo>
                  <a:pt x="1707839" y="101599"/>
                </a:moveTo>
                <a:lnTo>
                  <a:pt x="1713014" y="101599"/>
                </a:lnTo>
                <a:lnTo>
                  <a:pt x="1819325" y="126999"/>
                </a:lnTo>
                <a:lnTo>
                  <a:pt x="1870834" y="152399"/>
                </a:lnTo>
                <a:lnTo>
                  <a:pt x="1919399" y="177799"/>
                </a:lnTo>
                <a:lnTo>
                  <a:pt x="1966701" y="203199"/>
                </a:lnTo>
                <a:lnTo>
                  <a:pt x="2001451" y="228599"/>
                </a:lnTo>
                <a:lnTo>
                  <a:pt x="2025311" y="266699"/>
                </a:lnTo>
                <a:lnTo>
                  <a:pt x="2047028" y="330199"/>
                </a:lnTo>
                <a:lnTo>
                  <a:pt x="2048213" y="368299"/>
                </a:lnTo>
                <a:lnTo>
                  <a:pt x="2045168" y="419099"/>
                </a:lnTo>
                <a:lnTo>
                  <a:pt x="2039560" y="469899"/>
                </a:lnTo>
                <a:lnTo>
                  <a:pt x="2033052" y="520699"/>
                </a:lnTo>
                <a:lnTo>
                  <a:pt x="2027514" y="571499"/>
                </a:lnTo>
                <a:lnTo>
                  <a:pt x="2021313" y="622299"/>
                </a:lnTo>
                <a:lnTo>
                  <a:pt x="2014496" y="673099"/>
                </a:lnTo>
                <a:lnTo>
                  <a:pt x="2007111" y="723899"/>
                </a:lnTo>
                <a:lnTo>
                  <a:pt x="1999203" y="774699"/>
                </a:lnTo>
                <a:lnTo>
                  <a:pt x="1990819" y="825499"/>
                </a:lnTo>
                <a:lnTo>
                  <a:pt x="1982007" y="863599"/>
                </a:lnTo>
                <a:lnTo>
                  <a:pt x="1972812" y="914399"/>
                </a:lnTo>
                <a:lnTo>
                  <a:pt x="1963283" y="965199"/>
                </a:lnTo>
                <a:lnTo>
                  <a:pt x="1953465" y="1015999"/>
                </a:lnTo>
                <a:lnTo>
                  <a:pt x="1943442" y="1066799"/>
                </a:lnTo>
                <a:lnTo>
                  <a:pt x="1933155" y="1117599"/>
                </a:lnTo>
                <a:lnTo>
                  <a:pt x="1922585" y="1155699"/>
                </a:lnTo>
                <a:lnTo>
                  <a:pt x="1911714" y="1206499"/>
                </a:lnTo>
                <a:lnTo>
                  <a:pt x="1900523" y="1257299"/>
                </a:lnTo>
                <a:lnTo>
                  <a:pt x="1888994" y="1308099"/>
                </a:lnTo>
                <a:lnTo>
                  <a:pt x="1881077" y="1333499"/>
                </a:lnTo>
                <a:lnTo>
                  <a:pt x="1872892" y="1371599"/>
                </a:lnTo>
                <a:lnTo>
                  <a:pt x="1864496" y="1396999"/>
                </a:lnTo>
                <a:lnTo>
                  <a:pt x="1855946" y="1435099"/>
                </a:lnTo>
                <a:lnTo>
                  <a:pt x="1898498" y="1447799"/>
                </a:lnTo>
                <a:lnTo>
                  <a:pt x="1948617" y="1473199"/>
                </a:lnTo>
                <a:lnTo>
                  <a:pt x="2002630" y="1498599"/>
                </a:lnTo>
                <a:lnTo>
                  <a:pt x="2056865" y="1536699"/>
                </a:lnTo>
                <a:lnTo>
                  <a:pt x="2107650" y="1562099"/>
                </a:lnTo>
                <a:lnTo>
                  <a:pt x="2151312" y="1587499"/>
                </a:lnTo>
                <a:lnTo>
                  <a:pt x="2184179" y="1612899"/>
                </a:lnTo>
                <a:lnTo>
                  <a:pt x="2202577" y="1625599"/>
                </a:lnTo>
                <a:lnTo>
                  <a:pt x="2243661" y="1663699"/>
                </a:lnTo>
                <a:lnTo>
                  <a:pt x="2283801" y="1689099"/>
                </a:lnTo>
                <a:lnTo>
                  <a:pt x="2323011" y="1727199"/>
                </a:lnTo>
                <a:lnTo>
                  <a:pt x="2361301" y="1752599"/>
                </a:lnTo>
                <a:lnTo>
                  <a:pt x="2398686" y="1790699"/>
                </a:lnTo>
                <a:lnTo>
                  <a:pt x="2435177" y="1828799"/>
                </a:lnTo>
                <a:lnTo>
                  <a:pt x="2470788" y="1866899"/>
                </a:lnTo>
                <a:lnTo>
                  <a:pt x="2505532" y="1904999"/>
                </a:lnTo>
                <a:lnTo>
                  <a:pt x="2539419" y="1943099"/>
                </a:lnTo>
                <a:lnTo>
                  <a:pt x="2572465" y="1981199"/>
                </a:lnTo>
                <a:lnTo>
                  <a:pt x="2604680" y="2019299"/>
                </a:lnTo>
                <a:lnTo>
                  <a:pt x="2636079" y="2070099"/>
                </a:lnTo>
                <a:lnTo>
                  <a:pt x="2666672" y="2108199"/>
                </a:lnTo>
                <a:lnTo>
                  <a:pt x="2696743" y="2146299"/>
                </a:lnTo>
                <a:lnTo>
                  <a:pt x="2725733" y="2197099"/>
                </a:lnTo>
                <a:lnTo>
                  <a:pt x="2753691" y="2235199"/>
                </a:lnTo>
                <a:lnTo>
                  <a:pt x="2780665" y="2285999"/>
                </a:lnTo>
                <a:lnTo>
                  <a:pt x="2806702" y="2324099"/>
                </a:lnTo>
                <a:lnTo>
                  <a:pt x="2832164" y="2374899"/>
                </a:lnTo>
                <a:lnTo>
                  <a:pt x="2837162" y="2412999"/>
                </a:lnTo>
                <a:lnTo>
                  <a:pt x="2822489" y="2451099"/>
                </a:lnTo>
                <a:lnTo>
                  <a:pt x="2788944" y="2501899"/>
                </a:lnTo>
                <a:lnTo>
                  <a:pt x="2767449" y="2527299"/>
                </a:lnTo>
                <a:lnTo>
                  <a:pt x="2745818" y="2565399"/>
                </a:lnTo>
                <a:lnTo>
                  <a:pt x="2722551" y="2603499"/>
                </a:lnTo>
                <a:lnTo>
                  <a:pt x="2696146" y="2628899"/>
                </a:lnTo>
                <a:lnTo>
                  <a:pt x="2670635" y="2628899"/>
                </a:lnTo>
                <a:lnTo>
                  <a:pt x="2614699" y="2590799"/>
                </a:lnTo>
                <a:lnTo>
                  <a:pt x="2586460" y="2552699"/>
                </a:lnTo>
                <a:lnTo>
                  <a:pt x="2559499" y="2514599"/>
                </a:lnTo>
                <a:lnTo>
                  <a:pt x="2534906" y="2463799"/>
                </a:lnTo>
                <a:lnTo>
                  <a:pt x="2513777" y="2425699"/>
                </a:lnTo>
                <a:lnTo>
                  <a:pt x="2497202" y="2387599"/>
                </a:lnTo>
                <a:lnTo>
                  <a:pt x="2486275" y="2362199"/>
                </a:lnTo>
                <a:lnTo>
                  <a:pt x="2466221" y="2324099"/>
                </a:lnTo>
                <a:lnTo>
                  <a:pt x="2443737" y="2285999"/>
                </a:lnTo>
                <a:lnTo>
                  <a:pt x="2419069" y="2247899"/>
                </a:lnTo>
                <a:lnTo>
                  <a:pt x="2392462" y="2209799"/>
                </a:lnTo>
                <a:lnTo>
                  <a:pt x="2364164" y="2171699"/>
                </a:lnTo>
                <a:lnTo>
                  <a:pt x="2334419" y="2120899"/>
                </a:lnTo>
                <a:lnTo>
                  <a:pt x="2303474" y="2082799"/>
                </a:lnTo>
                <a:lnTo>
                  <a:pt x="2061383" y="2082799"/>
                </a:lnTo>
                <a:lnTo>
                  <a:pt x="2057021" y="2070099"/>
                </a:lnTo>
                <a:lnTo>
                  <a:pt x="2039168" y="2019299"/>
                </a:lnTo>
                <a:lnTo>
                  <a:pt x="2020902" y="1968499"/>
                </a:lnTo>
                <a:lnTo>
                  <a:pt x="1872008" y="1968499"/>
                </a:lnTo>
                <a:lnTo>
                  <a:pt x="1872017" y="1904999"/>
                </a:lnTo>
                <a:lnTo>
                  <a:pt x="1871203" y="1854199"/>
                </a:lnTo>
                <a:lnTo>
                  <a:pt x="1869510" y="1803399"/>
                </a:lnTo>
                <a:lnTo>
                  <a:pt x="1866773" y="1765299"/>
                </a:lnTo>
                <a:lnTo>
                  <a:pt x="1862827" y="1714499"/>
                </a:lnTo>
                <a:lnTo>
                  <a:pt x="1857504" y="1663699"/>
                </a:lnTo>
                <a:lnTo>
                  <a:pt x="1850640" y="1612899"/>
                </a:lnTo>
                <a:lnTo>
                  <a:pt x="23722" y="1612899"/>
                </a:lnTo>
                <a:lnTo>
                  <a:pt x="25313" y="1600199"/>
                </a:lnTo>
                <a:lnTo>
                  <a:pt x="30561" y="1562099"/>
                </a:lnTo>
                <a:lnTo>
                  <a:pt x="35662" y="1511299"/>
                </a:lnTo>
                <a:lnTo>
                  <a:pt x="1674856" y="1511299"/>
                </a:lnTo>
                <a:lnTo>
                  <a:pt x="1718970" y="1498599"/>
                </a:lnTo>
                <a:lnTo>
                  <a:pt x="1740800" y="1498599"/>
                </a:lnTo>
                <a:lnTo>
                  <a:pt x="1740951" y="1485899"/>
                </a:lnTo>
                <a:lnTo>
                  <a:pt x="38622" y="1485899"/>
                </a:lnTo>
                <a:lnTo>
                  <a:pt x="41582" y="1460499"/>
                </a:lnTo>
                <a:lnTo>
                  <a:pt x="49289" y="1409699"/>
                </a:lnTo>
                <a:lnTo>
                  <a:pt x="59749" y="1371599"/>
                </a:lnTo>
                <a:lnTo>
                  <a:pt x="71367" y="1333499"/>
                </a:lnTo>
                <a:lnTo>
                  <a:pt x="111266" y="1282699"/>
                </a:lnTo>
                <a:lnTo>
                  <a:pt x="140571" y="1269999"/>
                </a:lnTo>
                <a:lnTo>
                  <a:pt x="90966" y="1257299"/>
                </a:lnTo>
                <a:lnTo>
                  <a:pt x="50662" y="1244599"/>
                </a:lnTo>
                <a:lnTo>
                  <a:pt x="21090" y="1231899"/>
                </a:lnTo>
                <a:lnTo>
                  <a:pt x="3681" y="1219199"/>
                </a:lnTo>
                <a:lnTo>
                  <a:pt x="0" y="1206499"/>
                </a:lnTo>
                <a:lnTo>
                  <a:pt x="5457" y="1206499"/>
                </a:lnTo>
                <a:lnTo>
                  <a:pt x="7211" y="1193799"/>
                </a:lnTo>
                <a:lnTo>
                  <a:pt x="23081" y="1168399"/>
                </a:lnTo>
                <a:lnTo>
                  <a:pt x="38003" y="1117599"/>
                </a:lnTo>
                <a:lnTo>
                  <a:pt x="52539" y="1066799"/>
                </a:lnTo>
                <a:lnTo>
                  <a:pt x="67253" y="1015999"/>
                </a:lnTo>
                <a:lnTo>
                  <a:pt x="82708" y="965199"/>
                </a:lnTo>
                <a:lnTo>
                  <a:pt x="99465" y="914399"/>
                </a:lnTo>
                <a:lnTo>
                  <a:pt x="118088" y="863599"/>
                </a:lnTo>
                <a:lnTo>
                  <a:pt x="1731877" y="863599"/>
                </a:lnTo>
                <a:lnTo>
                  <a:pt x="1730917" y="812799"/>
                </a:lnTo>
                <a:lnTo>
                  <a:pt x="1729141" y="711199"/>
                </a:lnTo>
                <a:lnTo>
                  <a:pt x="1728144" y="660399"/>
                </a:lnTo>
                <a:lnTo>
                  <a:pt x="1726953" y="609599"/>
                </a:lnTo>
                <a:lnTo>
                  <a:pt x="1725478" y="571499"/>
                </a:lnTo>
                <a:lnTo>
                  <a:pt x="1723626" y="520699"/>
                </a:lnTo>
                <a:lnTo>
                  <a:pt x="1722110" y="482599"/>
                </a:lnTo>
                <a:lnTo>
                  <a:pt x="1719687" y="431799"/>
                </a:lnTo>
                <a:lnTo>
                  <a:pt x="1716871" y="380999"/>
                </a:lnTo>
                <a:lnTo>
                  <a:pt x="1714023" y="330199"/>
                </a:lnTo>
                <a:lnTo>
                  <a:pt x="1711505" y="279399"/>
                </a:lnTo>
                <a:lnTo>
                  <a:pt x="1709675" y="228599"/>
                </a:lnTo>
                <a:lnTo>
                  <a:pt x="1708896" y="177799"/>
                </a:lnTo>
                <a:lnTo>
                  <a:pt x="1709528" y="126999"/>
                </a:lnTo>
                <a:lnTo>
                  <a:pt x="1707839" y="101599"/>
                </a:lnTo>
                <a:close/>
              </a:path>
              <a:path w="2837180" h="3136900">
                <a:moveTo>
                  <a:pt x="154584" y="2171699"/>
                </a:moveTo>
                <a:lnTo>
                  <a:pt x="796995" y="2171699"/>
                </a:lnTo>
                <a:lnTo>
                  <a:pt x="741963" y="2209799"/>
                </a:lnTo>
                <a:lnTo>
                  <a:pt x="690405" y="2247899"/>
                </a:lnTo>
                <a:lnTo>
                  <a:pt x="642951" y="2273299"/>
                </a:lnTo>
                <a:lnTo>
                  <a:pt x="600230" y="2298699"/>
                </a:lnTo>
                <a:lnTo>
                  <a:pt x="562871" y="2324099"/>
                </a:lnTo>
                <a:lnTo>
                  <a:pt x="531504" y="2349499"/>
                </a:lnTo>
                <a:lnTo>
                  <a:pt x="506757" y="2362199"/>
                </a:lnTo>
                <a:lnTo>
                  <a:pt x="478530" y="2374899"/>
                </a:lnTo>
                <a:lnTo>
                  <a:pt x="439548" y="2412999"/>
                </a:lnTo>
                <a:lnTo>
                  <a:pt x="392724" y="2438399"/>
                </a:lnTo>
                <a:lnTo>
                  <a:pt x="340970" y="2476499"/>
                </a:lnTo>
                <a:lnTo>
                  <a:pt x="287198" y="2501899"/>
                </a:lnTo>
                <a:lnTo>
                  <a:pt x="234319" y="2539999"/>
                </a:lnTo>
                <a:lnTo>
                  <a:pt x="185246" y="2565399"/>
                </a:lnTo>
                <a:lnTo>
                  <a:pt x="142891" y="2578099"/>
                </a:lnTo>
                <a:lnTo>
                  <a:pt x="110165" y="2590799"/>
                </a:lnTo>
                <a:lnTo>
                  <a:pt x="107598" y="2578099"/>
                </a:lnTo>
                <a:lnTo>
                  <a:pt x="97965" y="2552699"/>
                </a:lnTo>
                <a:lnTo>
                  <a:pt x="95374" y="2539999"/>
                </a:lnTo>
                <a:lnTo>
                  <a:pt x="86513" y="2514599"/>
                </a:lnTo>
                <a:lnTo>
                  <a:pt x="78184" y="2476499"/>
                </a:lnTo>
                <a:lnTo>
                  <a:pt x="70529" y="2451099"/>
                </a:lnTo>
                <a:lnTo>
                  <a:pt x="63691" y="2425699"/>
                </a:lnTo>
                <a:lnTo>
                  <a:pt x="56043" y="2387599"/>
                </a:lnTo>
                <a:lnTo>
                  <a:pt x="51135" y="2349499"/>
                </a:lnTo>
                <a:lnTo>
                  <a:pt x="51905" y="2311399"/>
                </a:lnTo>
                <a:lnTo>
                  <a:pt x="61287" y="2273299"/>
                </a:lnTo>
                <a:lnTo>
                  <a:pt x="83516" y="2235199"/>
                </a:lnTo>
                <a:lnTo>
                  <a:pt x="115252" y="2197099"/>
                </a:lnTo>
                <a:lnTo>
                  <a:pt x="154584" y="2171699"/>
                </a:lnTo>
                <a:close/>
              </a:path>
              <a:path w="2837180" h="3136900">
                <a:moveTo>
                  <a:pt x="91021" y="1854199"/>
                </a:moveTo>
                <a:lnTo>
                  <a:pt x="842755" y="1854199"/>
                </a:lnTo>
                <a:lnTo>
                  <a:pt x="777259" y="1879599"/>
                </a:lnTo>
                <a:lnTo>
                  <a:pt x="715466" y="1904999"/>
                </a:lnTo>
                <a:lnTo>
                  <a:pt x="658277" y="1930399"/>
                </a:lnTo>
                <a:lnTo>
                  <a:pt x="606592" y="1943099"/>
                </a:lnTo>
                <a:lnTo>
                  <a:pt x="561312" y="1968499"/>
                </a:lnTo>
                <a:lnTo>
                  <a:pt x="523337" y="1981199"/>
                </a:lnTo>
                <a:lnTo>
                  <a:pt x="493569" y="1993899"/>
                </a:lnTo>
                <a:lnTo>
                  <a:pt x="461408" y="2006599"/>
                </a:lnTo>
                <a:lnTo>
                  <a:pt x="417148" y="2019299"/>
                </a:lnTo>
                <a:lnTo>
                  <a:pt x="364742" y="2044699"/>
                </a:lnTo>
                <a:lnTo>
                  <a:pt x="308142" y="2057399"/>
                </a:lnTo>
                <a:lnTo>
                  <a:pt x="251300" y="2082799"/>
                </a:lnTo>
                <a:lnTo>
                  <a:pt x="198169" y="2095499"/>
                </a:lnTo>
                <a:lnTo>
                  <a:pt x="152701" y="2108199"/>
                </a:lnTo>
                <a:lnTo>
                  <a:pt x="118849" y="2108199"/>
                </a:lnTo>
                <a:lnTo>
                  <a:pt x="106053" y="2095499"/>
                </a:lnTo>
                <a:lnTo>
                  <a:pt x="95381" y="2044699"/>
                </a:lnTo>
                <a:lnTo>
                  <a:pt x="87900" y="1981199"/>
                </a:lnTo>
                <a:lnTo>
                  <a:pt x="84676" y="1917699"/>
                </a:lnTo>
                <a:lnTo>
                  <a:pt x="86775" y="1866899"/>
                </a:lnTo>
                <a:lnTo>
                  <a:pt x="91021" y="1854199"/>
                </a:lnTo>
                <a:close/>
              </a:path>
              <a:path w="2837180" h="3136900">
                <a:moveTo>
                  <a:pt x="13132" y="1676399"/>
                </a:moveTo>
                <a:lnTo>
                  <a:pt x="354527" y="1676399"/>
                </a:lnTo>
                <a:lnTo>
                  <a:pt x="293710" y="1689099"/>
                </a:lnTo>
                <a:lnTo>
                  <a:pt x="13708" y="1689099"/>
                </a:lnTo>
                <a:lnTo>
                  <a:pt x="13132" y="1676399"/>
                </a:lnTo>
                <a:close/>
              </a:path>
              <a:path w="2837180" h="3136900">
                <a:moveTo>
                  <a:pt x="17503" y="1663699"/>
                </a:moveTo>
                <a:lnTo>
                  <a:pt x="464445" y="1663699"/>
                </a:lnTo>
                <a:lnTo>
                  <a:pt x="412322" y="1676399"/>
                </a:lnTo>
                <a:lnTo>
                  <a:pt x="14980" y="1676399"/>
                </a:lnTo>
                <a:lnTo>
                  <a:pt x="17503" y="1663699"/>
                </a:lnTo>
                <a:close/>
              </a:path>
              <a:path w="2837180" h="3136900">
                <a:moveTo>
                  <a:pt x="38622" y="1485899"/>
                </a:moveTo>
                <a:lnTo>
                  <a:pt x="1704330" y="1485899"/>
                </a:lnTo>
                <a:lnTo>
                  <a:pt x="1697400" y="1498599"/>
                </a:lnTo>
                <a:lnTo>
                  <a:pt x="1669377" y="1498599"/>
                </a:lnTo>
                <a:lnTo>
                  <a:pt x="1671001" y="1511299"/>
                </a:lnTo>
                <a:lnTo>
                  <a:pt x="35662" y="1511299"/>
                </a:lnTo>
                <a:lnTo>
                  <a:pt x="38622" y="1485899"/>
                </a:lnTo>
                <a:close/>
              </a:path>
              <a:path w="2837180" h="3136900">
                <a:moveTo>
                  <a:pt x="1717822" y="1485899"/>
                </a:moveTo>
                <a:lnTo>
                  <a:pt x="1736230" y="1485899"/>
                </a:lnTo>
                <a:lnTo>
                  <a:pt x="1724882" y="1498599"/>
                </a:lnTo>
                <a:lnTo>
                  <a:pt x="1718255" y="1498599"/>
                </a:lnTo>
                <a:lnTo>
                  <a:pt x="1717822" y="1485899"/>
                </a:lnTo>
                <a:close/>
              </a:path>
              <a:path w="2837180" h="3136900">
                <a:moveTo>
                  <a:pt x="1407629" y="0"/>
                </a:moveTo>
                <a:lnTo>
                  <a:pt x="1513960" y="0"/>
                </a:lnTo>
                <a:lnTo>
                  <a:pt x="1534566" y="12699"/>
                </a:lnTo>
                <a:lnTo>
                  <a:pt x="1563997" y="38099"/>
                </a:lnTo>
                <a:lnTo>
                  <a:pt x="1580629" y="88899"/>
                </a:lnTo>
                <a:lnTo>
                  <a:pt x="1594064" y="139699"/>
                </a:lnTo>
                <a:lnTo>
                  <a:pt x="1606514" y="177799"/>
                </a:lnTo>
                <a:lnTo>
                  <a:pt x="1618076" y="228599"/>
                </a:lnTo>
                <a:lnTo>
                  <a:pt x="1628848" y="279399"/>
                </a:lnTo>
                <a:lnTo>
                  <a:pt x="1638926" y="330199"/>
                </a:lnTo>
                <a:lnTo>
                  <a:pt x="1648408" y="380999"/>
                </a:lnTo>
                <a:lnTo>
                  <a:pt x="1657392" y="431799"/>
                </a:lnTo>
                <a:lnTo>
                  <a:pt x="1665974" y="469899"/>
                </a:lnTo>
                <a:lnTo>
                  <a:pt x="1674253" y="520699"/>
                </a:lnTo>
                <a:lnTo>
                  <a:pt x="1682325" y="571499"/>
                </a:lnTo>
                <a:lnTo>
                  <a:pt x="1698240" y="673099"/>
                </a:lnTo>
                <a:lnTo>
                  <a:pt x="1706278" y="723899"/>
                </a:lnTo>
                <a:lnTo>
                  <a:pt x="1714498" y="774699"/>
                </a:lnTo>
                <a:lnTo>
                  <a:pt x="1722999" y="812799"/>
                </a:lnTo>
                <a:lnTo>
                  <a:pt x="1731877" y="863599"/>
                </a:lnTo>
                <a:lnTo>
                  <a:pt x="118088" y="863599"/>
                </a:lnTo>
                <a:lnTo>
                  <a:pt x="139140" y="812799"/>
                </a:lnTo>
                <a:lnTo>
                  <a:pt x="163184" y="761999"/>
                </a:lnTo>
                <a:lnTo>
                  <a:pt x="190782" y="723899"/>
                </a:lnTo>
                <a:lnTo>
                  <a:pt x="222497" y="698499"/>
                </a:lnTo>
                <a:lnTo>
                  <a:pt x="194209" y="673099"/>
                </a:lnTo>
                <a:lnTo>
                  <a:pt x="166106" y="660399"/>
                </a:lnTo>
                <a:lnTo>
                  <a:pt x="110512" y="609599"/>
                </a:lnTo>
                <a:lnTo>
                  <a:pt x="92302" y="596899"/>
                </a:lnTo>
                <a:lnTo>
                  <a:pt x="59839" y="584199"/>
                </a:lnTo>
                <a:lnTo>
                  <a:pt x="29799" y="558799"/>
                </a:lnTo>
                <a:lnTo>
                  <a:pt x="779800" y="558799"/>
                </a:lnTo>
                <a:lnTo>
                  <a:pt x="725212" y="507999"/>
                </a:lnTo>
                <a:lnTo>
                  <a:pt x="675489" y="457199"/>
                </a:lnTo>
                <a:lnTo>
                  <a:pt x="1141937" y="457199"/>
                </a:lnTo>
                <a:lnTo>
                  <a:pt x="1125310" y="406399"/>
                </a:lnTo>
                <a:lnTo>
                  <a:pt x="1109185" y="368299"/>
                </a:lnTo>
                <a:lnTo>
                  <a:pt x="1093567" y="317499"/>
                </a:lnTo>
                <a:lnTo>
                  <a:pt x="1078463" y="266699"/>
                </a:lnTo>
                <a:lnTo>
                  <a:pt x="1064250" y="228599"/>
                </a:lnTo>
                <a:lnTo>
                  <a:pt x="1048555" y="190499"/>
                </a:lnTo>
                <a:lnTo>
                  <a:pt x="1035492" y="152399"/>
                </a:lnTo>
                <a:lnTo>
                  <a:pt x="1030753" y="114299"/>
                </a:lnTo>
                <a:lnTo>
                  <a:pt x="1367445" y="114299"/>
                </a:lnTo>
                <a:lnTo>
                  <a:pt x="1371607" y="88899"/>
                </a:lnTo>
                <a:lnTo>
                  <a:pt x="1376692" y="63499"/>
                </a:lnTo>
                <a:lnTo>
                  <a:pt x="1382751" y="38099"/>
                </a:lnTo>
                <a:lnTo>
                  <a:pt x="1389837" y="12699"/>
                </a:lnTo>
                <a:lnTo>
                  <a:pt x="1407629" y="0"/>
                </a:lnTo>
                <a:close/>
              </a:path>
              <a:path w="2837180" h="3136900">
                <a:moveTo>
                  <a:pt x="271866" y="393699"/>
                </a:moveTo>
                <a:lnTo>
                  <a:pt x="449904" y="393699"/>
                </a:lnTo>
                <a:lnTo>
                  <a:pt x="540966" y="419099"/>
                </a:lnTo>
                <a:lnTo>
                  <a:pt x="587059" y="444499"/>
                </a:lnTo>
                <a:lnTo>
                  <a:pt x="684851" y="495299"/>
                </a:lnTo>
                <a:lnTo>
                  <a:pt x="732658" y="533399"/>
                </a:lnTo>
                <a:lnTo>
                  <a:pt x="779800" y="558799"/>
                </a:lnTo>
                <a:lnTo>
                  <a:pt x="29799" y="558799"/>
                </a:lnTo>
                <a:lnTo>
                  <a:pt x="18862" y="533399"/>
                </a:lnTo>
                <a:lnTo>
                  <a:pt x="32577" y="520699"/>
                </a:lnTo>
                <a:lnTo>
                  <a:pt x="55169" y="507999"/>
                </a:lnTo>
                <a:lnTo>
                  <a:pt x="79515" y="495299"/>
                </a:lnTo>
                <a:lnTo>
                  <a:pt x="98492" y="482599"/>
                </a:lnTo>
                <a:lnTo>
                  <a:pt x="228122" y="406399"/>
                </a:lnTo>
                <a:lnTo>
                  <a:pt x="271866" y="393699"/>
                </a:lnTo>
                <a:close/>
              </a:path>
              <a:path w="2837180" h="3136900">
                <a:moveTo>
                  <a:pt x="788537" y="139699"/>
                </a:moveTo>
                <a:lnTo>
                  <a:pt x="870064" y="139699"/>
                </a:lnTo>
                <a:lnTo>
                  <a:pt x="907620" y="165099"/>
                </a:lnTo>
                <a:lnTo>
                  <a:pt x="943038" y="190499"/>
                </a:lnTo>
                <a:lnTo>
                  <a:pt x="976319" y="228599"/>
                </a:lnTo>
                <a:lnTo>
                  <a:pt x="1007462" y="266699"/>
                </a:lnTo>
                <a:lnTo>
                  <a:pt x="1036468" y="304799"/>
                </a:lnTo>
                <a:lnTo>
                  <a:pt x="1063337" y="342899"/>
                </a:lnTo>
                <a:lnTo>
                  <a:pt x="1088069" y="380999"/>
                </a:lnTo>
                <a:lnTo>
                  <a:pt x="1110666" y="406399"/>
                </a:lnTo>
                <a:lnTo>
                  <a:pt x="1141937" y="457199"/>
                </a:lnTo>
                <a:lnTo>
                  <a:pt x="675489" y="457199"/>
                </a:lnTo>
                <a:lnTo>
                  <a:pt x="631850" y="406399"/>
                </a:lnTo>
                <a:lnTo>
                  <a:pt x="595511" y="368299"/>
                </a:lnTo>
                <a:lnTo>
                  <a:pt x="567690" y="330199"/>
                </a:lnTo>
                <a:lnTo>
                  <a:pt x="549603" y="304799"/>
                </a:lnTo>
                <a:lnTo>
                  <a:pt x="542469" y="292099"/>
                </a:lnTo>
                <a:lnTo>
                  <a:pt x="557730" y="279399"/>
                </a:lnTo>
                <a:lnTo>
                  <a:pt x="597225" y="241299"/>
                </a:lnTo>
                <a:lnTo>
                  <a:pt x="649299" y="203199"/>
                </a:lnTo>
                <a:lnTo>
                  <a:pt x="702298" y="165099"/>
                </a:lnTo>
                <a:lnTo>
                  <a:pt x="744565" y="152399"/>
                </a:lnTo>
                <a:lnTo>
                  <a:pt x="788537" y="139699"/>
                </a:lnTo>
                <a:close/>
              </a:path>
              <a:path w="2837180" h="3136900">
                <a:moveTo>
                  <a:pt x="360243" y="380999"/>
                </a:moveTo>
                <a:lnTo>
                  <a:pt x="404906" y="393699"/>
                </a:lnTo>
                <a:lnTo>
                  <a:pt x="315901" y="393699"/>
                </a:lnTo>
                <a:lnTo>
                  <a:pt x="360243" y="380999"/>
                </a:lnTo>
                <a:close/>
              </a:path>
              <a:path w="2837180" h="3136900">
                <a:moveTo>
                  <a:pt x="1269870" y="50799"/>
                </a:moveTo>
                <a:lnTo>
                  <a:pt x="1312175" y="50799"/>
                </a:lnTo>
                <a:lnTo>
                  <a:pt x="1343818" y="76199"/>
                </a:lnTo>
                <a:lnTo>
                  <a:pt x="1349876" y="76199"/>
                </a:lnTo>
                <a:lnTo>
                  <a:pt x="1355834" y="88899"/>
                </a:lnTo>
                <a:lnTo>
                  <a:pt x="1361792" y="101823"/>
                </a:lnTo>
                <a:lnTo>
                  <a:pt x="1367445" y="114299"/>
                </a:lnTo>
                <a:lnTo>
                  <a:pt x="1065524" y="114299"/>
                </a:lnTo>
                <a:lnTo>
                  <a:pt x="1118796" y="88899"/>
                </a:lnTo>
                <a:lnTo>
                  <a:pt x="1142890" y="88899"/>
                </a:lnTo>
                <a:lnTo>
                  <a:pt x="1178837" y="76199"/>
                </a:lnTo>
                <a:lnTo>
                  <a:pt x="1223293" y="63499"/>
                </a:lnTo>
                <a:lnTo>
                  <a:pt x="1269870" y="50799"/>
                </a:lnTo>
                <a:close/>
              </a:path>
              <a:path w="2837180" h="3136900">
                <a:moveTo>
                  <a:pt x="1029201" y="101823"/>
                </a:moveTo>
                <a:lnTo>
                  <a:pt x="1038009" y="114299"/>
                </a:lnTo>
                <a:lnTo>
                  <a:pt x="1030753" y="114299"/>
                </a:lnTo>
                <a:lnTo>
                  <a:pt x="1029201" y="101823"/>
                </a:lnTo>
                <a:close/>
              </a:path>
              <a:path w="2837180" h="3136900">
                <a:moveTo>
                  <a:pt x="1029043" y="101599"/>
                </a:moveTo>
                <a:lnTo>
                  <a:pt x="1029173" y="101599"/>
                </a:lnTo>
                <a:lnTo>
                  <a:pt x="1029201" y="101823"/>
                </a:lnTo>
                <a:lnTo>
                  <a:pt x="1029043" y="101599"/>
                </a:lnTo>
                <a:close/>
              </a:path>
            </a:pathLst>
          </a:custGeom>
          <a:solidFill>
            <a:srgbClr val="99D8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01121" y="1398607"/>
            <a:ext cx="2087245" cy="2451100"/>
          </a:xfrm>
          <a:custGeom>
            <a:avLst/>
            <a:gdLst/>
            <a:ahLst/>
            <a:cxnLst/>
            <a:rect l="l" t="t" r="r" b="b"/>
            <a:pathLst>
              <a:path w="2087244" h="2451100">
                <a:moveTo>
                  <a:pt x="889165" y="2336799"/>
                </a:moveTo>
                <a:lnTo>
                  <a:pt x="1541365" y="2336799"/>
                </a:lnTo>
                <a:lnTo>
                  <a:pt x="1543362" y="2349499"/>
                </a:lnTo>
                <a:lnTo>
                  <a:pt x="1544891" y="2362199"/>
                </a:lnTo>
                <a:lnTo>
                  <a:pt x="1207946" y="2362199"/>
                </a:lnTo>
                <a:lnTo>
                  <a:pt x="1196130" y="2400299"/>
                </a:lnTo>
                <a:lnTo>
                  <a:pt x="1184573" y="2425699"/>
                </a:lnTo>
                <a:lnTo>
                  <a:pt x="1174081" y="2451099"/>
                </a:lnTo>
                <a:lnTo>
                  <a:pt x="1136337" y="2451099"/>
                </a:lnTo>
                <a:lnTo>
                  <a:pt x="1087129" y="2438399"/>
                </a:lnTo>
                <a:lnTo>
                  <a:pt x="969975" y="2387599"/>
                </a:lnTo>
                <a:lnTo>
                  <a:pt x="922792" y="2362199"/>
                </a:lnTo>
                <a:lnTo>
                  <a:pt x="897048" y="2349499"/>
                </a:lnTo>
                <a:lnTo>
                  <a:pt x="892825" y="2349499"/>
                </a:lnTo>
                <a:lnTo>
                  <a:pt x="889165" y="2336799"/>
                </a:lnTo>
                <a:close/>
              </a:path>
              <a:path w="2087244" h="2451100">
                <a:moveTo>
                  <a:pt x="669704" y="2285999"/>
                </a:moveTo>
                <a:lnTo>
                  <a:pt x="1529152" y="2285999"/>
                </a:lnTo>
                <a:lnTo>
                  <a:pt x="1532149" y="2298699"/>
                </a:lnTo>
                <a:lnTo>
                  <a:pt x="1535013" y="2311399"/>
                </a:lnTo>
                <a:lnTo>
                  <a:pt x="1537719" y="2324099"/>
                </a:lnTo>
                <a:lnTo>
                  <a:pt x="1540240" y="2336799"/>
                </a:lnTo>
                <a:lnTo>
                  <a:pt x="886003" y="2336799"/>
                </a:lnTo>
                <a:lnTo>
                  <a:pt x="874360" y="2362199"/>
                </a:lnTo>
                <a:lnTo>
                  <a:pt x="862379" y="2387599"/>
                </a:lnTo>
                <a:lnTo>
                  <a:pt x="850076" y="2412999"/>
                </a:lnTo>
                <a:lnTo>
                  <a:pt x="837081" y="2438399"/>
                </a:lnTo>
                <a:lnTo>
                  <a:pt x="831581" y="2451099"/>
                </a:lnTo>
                <a:lnTo>
                  <a:pt x="830130" y="2451099"/>
                </a:lnTo>
                <a:lnTo>
                  <a:pt x="806472" y="2438399"/>
                </a:lnTo>
                <a:lnTo>
                  <a:pt x="782580" y="2412999"/>
                </a:lnTo>
                <a:lnTo>
                  <a:pt x="760277" y="2387599"/>
                </a:lnTo>
                <a:lnTo>
                  <a:pt x="741382" y="2374899"/>
                </a:lnTo>
                <a:lnTo>
                  <a:pt x="701251" y="2324099"/>
                </a:lnTo>
                <a:lnTo>
                  <a:pt x="669704" y="2285999"/>
                </a:lnTo>
                <a:close/>
              </a:path>
              <a:path w="2087244" h="2451100">
                <a:moveTo>
                  <a:pt x="632471" y="2184399"/>
                </a:moveTo>
                <a:lnTo>
                  <a:pt x="1819022" y="2184399"/>
                </a:lnTo>
                <a:lnTo>
                  <a:pt x="1836463" y="2235199"/>
                </a:lnTo>
                <a:lnTo>
                  <a:pt x="1849157" y="2298699"/>
                </a:lnTo>
                <a:lnTo>
                  <a:pt x="1856377" y="2349499"/>
                </a:lnTo>
                <a:lnTo>
                  <a:pt x="1857397" y="2387599"/>
                </a:lnTo>
                <a:lnTo>
                  <a:pt x="1778525" y="2387599"/>
                </a:lnTo>
                <a:lnTo>
                  <a:pt x="1727976" y="2374899"/>
                </a:lnTo>
                <a:lnTo>
                  <a:pt x="1681523" y="2374899"/>
                </a:lnTo>
                <a:lnTo>
                  <a:pt x="1638790" y="2362199"/>
                </a:lnTo>
                <a:lnTo>
                  <a:pt x="1599401" y="2336799"/>
                </a:lnTo>
                <a:lnTo>
                  <a:pt x="1562981" y="2311399"/>
                </a:lnTo>
                <a:lnTo>
                  <a:pt x="1529152" y="2285999"/>
                </a:lnTo>
                <a:lnTo>
                  <a:pt x="669704" y="2285999"/>
                </a:lnTo>
                <a:lnTo>
                  <a:pt x="646768" y="2235199"/>
                </a:lnTo>
                <a:lnTo>
                  <a:pt x="632471" y="2184399"/>
                </a:lnTo>
                <a:close/>
              </a:path>
              <a:path w="2087244" h="2451100">
                <a:moveTo>
                  <a:pt x="1207946" y="2362199"/>
                </a:moveTo>
                <a:lnTo>
                  <a:pt x="1544615" y="2362199"/>
                </a:lnTo>
                <a:lnTo>
                  <a:pt x="1505129" y="2374899"/>
                </a:lnTo>
                <a:lnTo>
                  <a:pt x="1455273" y="2374899"/>
                </a:lnTo>
                <a:lnTo>
                  <a:pt x="1399546" y="2387599"/>
                </a:lnTo>
                <a:lnTo>
                  <a:pt x="1288484" y="2387599"/>
                </a:lnTo>
                <a:lnTo>
                  <a:pt x="1242149" y="2374899"/>
                </a:lnTo>
                <a:lnTo>
                  <a:pt x="1207946" y="2362199"/>
                </a:lnTo>
                <a:close/>
              </a:path>
              <a:path w="2087244" h="2451100">
                <a:moveTo>
                  <a:pt x="58228" y="1346199"/>
                </a:moveTo>
                <a:lnTo>
                  <a:pt x="2020058" y="1346199"/>
                </a:lnTo>
                <a:lnTo>
                  <a:pt x="2058639" y="1384299"/>
                </a:lnTo>
                <a:lnTo>
                  <a:pt x="2086880" y="1409699"/>
                </a:lnTo>
                <a:lnTo>
                  <a:pt x="2086880" y="2222499"/>
                </a:lnTo>
                <a:lnTo>
                  <a:pt x="2056246" y="2222499"/>
                </a:lnTo>
                <a:lnTo>
                  <a:pt x="2003578" y="2235199"/>
                </a:lnTo>
                <a:lnTo>
                  <a:pt x="1953636" y="2235199"/>
                </a:lnTo>
                <a:lnTo>
                  <a:pt x="1906304" y="2222499"/>
                </a:lnTo>
                <a:lnTo>
                  <a:pt x="1861471" y="2209799"/>
                </a:lnTo>
                <a:lnTo>
                  <a:pt x="1819022" y="2184399"/>
                </a:lnTo>
                <a:lnTo>
                  <a:pt x="632471" y="2184399"/>
                </a:lnTo>
                <a:lnTo>
                  <a:pt x="626842" y="2146299"/>
                </a:lnTo>
                <a:lnTo>
                  <a:pt x="541709" y="2146299"/>
                </a:lnTo>
                <a:lnTo>
                  <a:pt x="508382" y="2108199"/>
                </a:lnTo>
                <a:lnTo>
                  <a:pt x="466773" y="2057399"/>
                </a:lnTo>
                <a:lnTo>
                  <a:pt x="441688" y="2019299"/>
                </a:lnTo>
                <a:lnTo>
                  <a:pt x="431202" y="1968499"/>
                </a:lnTo>
                <a:lnTo>
                  <a:pt x="433386" y="1917699"/>
                </a:lnTo>
                <a:lnTo>
                  <a:pt x="325281" y="1917699"/>
                </a:lnTo>
                <a:lnTo>
                  <a:pt x="317942" y="1904999"/>
                </a:lnTo>
                <a:lnTo>
                  <a:pt x="304227" y="1892299"/>
                </a:lnTo>
                <a:lnTo>
                  <a:pt x="276776" y="1854199"/>
                </a:lnTo>
                <a:lnTo>
                  <a:pt x="247637" y="1816099"/>
                </a:lnTo>
                <a:lnTo>
                  <a:pt x="224568" y="1777999"/>
                </a:lnTo>
                <a:lnTo>
                  <a:pt x="215328" y="1739899"/>
                </a:lnTo>
                <a:lnTo>
                  <a:pt x="216294" y="1727199"/>
                </a:lnTo>
                <a:lnTo>
                  <a:pt x="219007" y="1714499"/>
                </a:lnTo>
                <a:lnTo>
                  <a:pt x="223341" y="1714499"/>
                </a:lnTo>
                <a:lnTo>
                  <a:pt x="229167" y="1701799"/>
                </a:lnTo>
                <a:lnTo>
                  <a:pt x="179964" y="1701799"/>
                </a:lnTo>
                <a:lnTo>
                  <a:pt x="177863" y="1689099"/>
                </a:lnTo>
                <a:lnTo>
                  <a:pt x="177040" y="1689099"/>
                </a:lnTo>
                <a:lnTo>
                  <a:pt x="160421" y="1650999"/>
                </a:lnTo>
                <a:lnTo>
                  <a:pt x="143995" y="1612899"/>
                </a:lnTo>
                <a:lnTo>
                  <a:pt x="133469" y="1574799"/>
                </a:lnTo>
                <a:lnTo>
                  <a:pt x="134550" y="1536699"/>
                </a:lnTo>
                <a:lnTo>
                  <a:pt x="96868" y="1536699"/>
                </a:lnTo>
                <a:lnTo>
                  <a:pt x="86606" y="1511299"/>
                </a:lnTo>
                <a:lnTo>
                  <a:pt x="80372" y="1473199"/>
                </a:lnTo>
                <a:lnTo>
                  <a:pt x="76354" y="1447799"/>
                </a:lnTo>
                <a:lnTo>
                  <a:pt x="72743" y="1422399"/>
                </a:lnTo>
                <a:lnTo>
                  <a:pt x="67175" y="1384299"/>
                </a:lnTo>
                <a:lnTo>
                  <a:pt x="58228" y="1346199"/>
                </a:lnTo>
                <a:close/>
              </a:path>
              <a:path w="2087244" h="2451100">
                <a:moveTo>
                  <a:pt x="541709" y="2146299"/>
                </a:moveTo>
                <a:lnTo>
                  <a:pt x="626842" y="2146299"/>
                </a:lnTo>
                <a:lnTo>
                  <a:pt x="614619" y="2158999"/>
                </a:lnTo>
                <a:lnTo>
                  <a:pt x="603564" y="2171699"/>
                </a:lnTo>
                <a:lnTo>
                  <a:pt x="594088" y="2171699"/>
                </a:lnTo>
                <a:lnTo>
                  <a:pt x="586604" y="2184399"/>
                </a:lnTo>
                <a:lnTo>
                  <a:pt x="581149" y="2171699"/>
                </a:lnTo>
                <a:lnTo>
                  <a:pt x="566074" y="2158999"/>
                </a:lnTo>
                <a:lnTo>
                  <a:pt x="541709" y="2146299"/>
                </a:lnTo>
                <a:close/>
              </a:path>
              <a:path w="2087244" h="2451100">
                <a:moveTo>
                  <a:pt x="325281" y="1917699"/>
                </a:moveTo>
                <a:lnTo>
                  <a:pt x="433386" y="1917699"/>
                </a:lnTo>
                <a:lnTo>
                  <a:pt x="404995" y="1943099"/>
                </a:lnTo>
                <a:lnTo>
                  <a:pt x="383563" y="1955799"/>
                </a:lnTo>
                <a:lnTo>
                  <a:pt x="369776" y="1968499"/>
                </a:lnTo>
                <a:lnTo>
                  <a:pt x="364324" y="1968499"/>
                </a:lnTo>
                <a:lnTo>
                  <a:pt x="348124" y="1955799"/>
                </a:lnTo>
                <a:lnTo>
                  <a:pt x="332619" y="1930399"/>
                </a:lnTo>
                <a:lnTo>
                  <a:pt x="325281" y="1917699"/>
                </a:lnTo>
                <a:close/>
              </a:path>
              <a:path w="2087244" h="2451100">
                <a:moveTo>
                  <a:pt x="179964" y="1701799"/>
                </a:moveTo>
                <a:lnTo>
                  <a:pt x="206043" y="1701799"/>
                </a:lnTo>
                <a:lnTo>
                  <a:pt x="194967" y="1714499"/>
                </a:lnTo>
                <a:lnTo>
                  <a:pt x="182064" y="1714499"/>
                </a:lnTo>
                <a:lnTo>
                  <a:pt x="179964" y="1701799"/>
                </a:lnTo>
                <a:close/>
              </a:path>
              <a:path w="2087244" h="2451100">
                <a:moveTo>
                  <a:pt x="285102" y="888999"/>
                </a:moveTo>
                <a:lnTo>
                  <a:pt x="682348" y="888999"/>
                </a:lnTo>
                <a:lnTo>
                  <a:pt x="832707" y="927099"/>
                </a:lnTo>
                <a:lnTo>
                  <a:pt x="851123" y="927099"/>
                </a:lnTo>
                <a:lnTo>
                  <a:pt x="869460" y="939799"/>
                </a:lnTo>
                <a:lnTo>
                  <a:pt x="887655" y="939799"/>
                </a:lnTo>
                <a:lnTo>
                  <a:pt x="905645" y="952499"/>
                </a:lnTo>
                <a:lnTo>
                  <a:pt x="930160" y="952499"/>
                </a:lnTo>
                <a:lnTo>
                  <a:pt x="901899" y="977899"/>
                </a:lnTo>
                <a:lnTo>
                  <a:pt x="1890596" y="977899"/>
                </a:lnTo>
                <a:lnTo>
                  <a:pt x="1939497" y="1003299"/>
                </a:lnTo>
                <a:lnTo>
                  <a:pt x="2083603" y="1041399"/>
                </a:lnTo>
                <a:lnTo>
                  <a:pt x="2086880" y="1054099"/>
                </a:lnTo>
                <a:lnTo>
                  <a:pt x="2086880" y="1384299"/>
                </a:lnTo>
                <a:lnTo>
                  <a:pt x="2067529" y="1371599"/>
                </a:lnTo>
                <a:lnTo>
                  <a:pt x="2020058" y="1346199"/>
                </a:lnTo>
                <a:lnTo>
                  <a:pt x="58228" y="1346199"/>
                </a:lnTo>
                <a:lnTo>
                  <a:pt x="51157" y="1295399"/>
                </a:lnTo>
                <a:lnTo>
                  <a:pt x="58255" y="1257299"/>
                </a:lnTo>
                <a:lnTo>
                  <a:pt x="95266" y="1219199"/>
                </a:lnTo>
                <a:lnTo>
                  <a:pt x="86871" y="1193799"/>
                </a:lnTo>
                <a:lnTo>
                  <a:pt x="674594" y="1193799"/>
                </a:lnTo>
                <a:lnTo>
                  <a:pt x="762157" y="1142999"/>
                </a:lnTo>
                <a:lnTo>
                  <a:pt x="805957" y="1130299"/>
                </a:lnTo>
                <a:lnTo>
                  <a:pt x="1379637" y="1130299"/>
                </a:lnTo>
                <a:lnTo>
                  <a:pt x="1366405" y="1117599"/>
                </a:lnTo>
                <a:lnTo>
                  <a:pt x="1359775" y="1104899"/>
                </a:lnTo>
                <a:lnTo>
                  <a:pt x="1353108" y="1104899"/>
                </a:lnTo>
                <a:lnTo>
                  <a:pt x="1336447" y="1092199"/>
                </a:lnTo>
                <a:lnTo>
                  <a:pt x="1312543" y="1066799"/>
                </a:lnTo>
                <a:lnTo>
                  <a:pt x="1283243" y="1041399"/>
                </a:lnTo>
                <a:lnTo>
                  <a:pt x="1250392" y="1015999"/>
                </a:lnTo>
                <a:lnTo>
                  <a:pt x="1226042" y="1015999"/>
                </a:lnTo>
                <a:lnTo>
                  <a:pt x="1213850" y="1003299"/>
                </a:lnTo>
                <a:lnTo>
                  <a:pt x="1016201" y="1003299"/>
                </a:lnTo>
                <a:lnTo>
                  <a:pt x="1011610" y="990599"/>
                </a:lnTo>
                <a:lnTo>
                  <a:pt x="17159" y="990599"/>
                </a:lnTo>
                <a:lnTo>
                  <a:pt x="5738" y="965199"/>
                </a:lnTo>
                <a:lnTo>
                  <a:pt x="11629" y="965199"/>
                </a:lnTo>
                <a:lnTo>
                  <a:pt x="20270" y="952499"/>
                </a:lnTo>
                <a:lnTo>
                  <a:pt x="146014" y="914399"/>
                </a:lnTo>
                <a:lnTo>
                  <a:pt x="188150" y="914399"/>
                </a:lnTo>
                <a:lnTo>
                  <a:pt x="285102" y="888999"/>
                </a:lnTo>
                <a:close/>
              </a:path>
              <a:path w="2087244" h="2451100">
                <a:moveTo>
                  <a:pt x="17159" y="990599"/>
                </a:moveTo>
                <a:lnTo>
                  <a:pt x="1011610" y="990599"/>
                </a:lnTo>
                <a:lnTo>
                  <a:pt x="886494" y="1066799"/>
                </a:lnTo>
                <a:lnTo>
                  <a:pt x="844206" y="1079499"/>
                </a:lnTo>
                <a:lnTo>
                  <a:pt x="759309" y="1130299"/>
                </a:lnTo>
                <a:lnTo>
                  <a:pt x="716883" y="1168399"/>
                </a:lnTo>
                <a:lnTo>
                  <a:pt x="674594" y="1193799"/>
                </a:lnTo>
                <a:lnTo>
                  <a:pt x="86871" y="1193799"/>
                </a:lnTo>
                <a:lnTo>
                  <a:pt x="78476" y="1168399"/>
                </a:lnTo>
                <a:lnTo>
                  <a:pt x="61861" y="1117599"/>
                </a:lnTo>
                <a:lnTo>
                  <a:pt x="48494" y="1079499"/>
                </a:lnTo>
                <a:lnTo>
                  <a:pt x="41450" y="1054099"/>
                </a:lnTo>
                <a:lnTo>
                  <a:pt x="33805" y="1041399"/>
                </a:lnTo>
                <a:lnTo>
                  <a:pt x="26112" y="1015999"/>
                </a:lnTo>
                <a:lnTo>
                  <a:pt x="17159" y="990599"/>
                </a:lnTo>
                <a:close/>
              </a:path>
              <a:path w="2087244" h="2451100">
                <a:moveTo>
                  <a:pt x="1016201" y="1003299"/>
                </a:moveTo>
                <a:lnTo>
                  <a:pt x="1201644" y="1003299"/>
                </a:lnTo>
                <a:lnTo>
                  <a:pt x="1247247" y="1028699"/>
                </a:lnTo>
                <a:lnTo>
                  <a:pt x="1292102" y="1066799"/>
                </a:lnTo>
                <a:lnTo>
                  <a:pt x="1336227" y="1092199"/>
                </a:lnTo>
                <a:lnTo>
                  <a:pt x="1379637" y="1130299"/>
                </a:lnTo>
                <a:lnTo>
                  <a:pt x="805957" y="1130299"/>
                </a:lnTo>
                <a:lnTo>
                  <a:pt x="892761" y="1079499"/>
                </a:lnTo>
                <a:lnTo>
                  <a:pt x="935431" y="1066799"/>
                </a:lnTo>
                <a:lnTo>
                  <a:pt x="977391" y="1041399"/>
                </a:lnTo>
                <a:lnTo>
                  <a:pt x="1018475" y="1015999"/>
                </a:lnTo>
                <a:lnTo>
                  <a:pt x="1016201" y="1003299"/>
                </a:lnTo>
                <a:close/>
              </a:path>
              <a:path w="2087244" h="2451100">
                <a:moveTo>
                  <a:pt x="1994694" y="177799"/>
                </a:moveTo>
                <a:lnTo>
                  <a:pt x="2049805" y="177799"/>
                </a:lnTo>
                <a:lnTo>
                  <a:pt x="2057274" y="190499"/>
                </a:lnTo>
                <a:lnTo>
                  <a:pt x="2064321" y="203199"/>
                </a:lnTo>
                <a:lnTo>
                  <a:pt x="2069131" y="215899"/>
                </a:lnTo>
                <a:lnTo>
                  <a:pt x="2086880" y="228599"/>
                </a:lnTo>
                <a:lnTo>
                  <a:pt x="2086880" y="406399"/>
                </a:lnTo>
                <a:lnTo>
                  <a:pt x="2069839" y="406399"/>
                </a:lnTo>
                <a:lnTo>
                  <a:pt x="2035737" y="419099"/>
                </a:lnTo>
                <a:lnTo>
                  <a:pt x="2086880" y="419099"/>
                </a:lnTo>
                <a:lnTo>
                  <a:pt x="2086880" y="1028699"/>
                </a:lnTo>
                <a:lnTo>
                  <a:pt x="2067593" y="1028699"/>
                </a:lnTo>
                <a:lnTo>
                  <a:pt x="1890596" y="977899"/>
                </a:lnTo>
                <a:lnTo>
                  <a:pt x="1011696" y="977899"/>
                </a:lnTo>
                <a:lnTo>
                  <a:pt x="1010765" y="965199"/>
                </a:lnTo>
                <a:lnTo>
                  <a:pt x="987225" y="965199"/>
                </a:lnTo>
                <a:lnTo>
                  <a:pt x="1003034" y="952499"/>
                </a:lnTo>
                <a:lnTo>
                  <a:pt x="990021" y="927099"/>
                </a:lnTo>
                <a:lnTo>
                  <a:pt x="1039156" y="927099"/>
                </a:lnTo>
                <a:lnTo>
                  <a:pt x="1046021" y="914399"/>
                </a:lnTo>
                <a:lnTo>
                  <a:pt x="1060488" y="914399"/>
                </a:lnTo>
                <a:lnTo>
                  <a:pt x="1062394" y="901699"/>
                </a:lnTo>
                <a:lnTo>
                  <a:pt x="1066400" y="901699"/>
                </a:lnTo>
                <a:lnTo>
                  <a:pt x="1080983" y="888999"/>
                </a:lnTo>
                <a:lnTo>
                  <a:pt x="1096067" y="876299"/>
                </a:lnTo>
                <a:lnTo>
                  <a:pt x="1111585" y="863599"/>
                </a:lnTo>
                <a:lnTo>
                  <a:pt x="1127471" y="850899"/>
                </a:lnTo>
                <a:lnTo>
                  <a:pt x="1058690" y="850899"/>
                </a:lnTo>
                <a:lnTo>
                  <a:pt x="1078322" y="800099"/>
                </a:lnTo>
                <a:lnTo>
                  <a:pt x="1083524" y="787399"/>
                </a:lnTo>
                <a:lnTo>
                  <a:pt x="1210458" y="787399"/>
                </a:lnTo>
                <a:lnTo>
                  <a:pt x="1252999" y="749299"/>
                </a:lnTo>
                <a:lnTo>
                  <a:pt x="1296382" y="723899"/>
                </a:lnTo>
                <a:lnTo>
                  <a:pt x="1385441" y="673099"/>
                </a:lnTo>
                <a:lnTo>
                  <a:pt x="1136680" y="673099"/>
                </a:lnTo>
                <a:lnTo>
                  <a:pt x="1144443" y="660399"/>
                </a:lnTo>
                <a:lnTo>
                  <a:pt x="1169031" y="609599"/>
                </a:lnTo>
                <a:lnTo>
                  <a:pt x="1194965" y="571499"/>
                </a:lnTo>
                <a:lnTo>
                  <a:pt x="1222285" y="520699"/>
                </a:lnTo>
                <a:lnTo>
                  <a:pt x="1251033" y="482599"/>
                </a:lnTo>
                <a:lnTo>
                  <a:pt x="1281252" y="431799"/>
                </a:lnTo>
                <a:lnTo>
                  <a:pt x="1313029" y="393699"/>
                </a:lnTo>
                <a:lnTo>
                  <a:pt x="1345674" y="355599"/>
                </a:lnTo>
                <a:lnTo>
                  <a:pt x="1354041" y="342899"/>
                </a:lnTo>
                <a:lnTo>
                  <a:pt x="1612659" y="342899"/>
                </a:lnTo>
                <a:lnTo>
                  <a:pt x="1657432" y="317499"/>
                </a:lnTo>
                <a:lnTo>
                  <a:pt x="1703483" y="292099"/>
                </a:lnTo>
                <a:lnTo>
                  <a:pt x="1798565" y="241299"/>
                </a:lnTo>
                <a:lnTo>
                  <a:pt x="1847171" y="228599"/>
                </a:lnTo>
                <a:lnTo>
                  <a:pt x="1896203" y="203199"/>
                </a:lnTo>
                <a:lnTo>
                  <a:pt x="1994694" y="177799"/>
                </a:lnTo>
                <a:close/>
              </a:path>
              <a:path w="2087244" h="2451100">
                <a:moveTo>
                  <a:pt x="930160" y="952499"/>
                </a:moveTo>
                <a:lnTo>
                  <a:pt x="936159" y="952499"/>
                </a:lnTo>
                <a:lnTo>
                  <a:pt x="945883" y="965199"/>
                </a:lnTo>
                <a:lnTo>
                  <a:pt x="939168" y="965199"/>
                </a:lnTo>
                <a:lnTo>
                  <a:pt x="930160" y="952499"/>
                </a:lnTo>
                <a:close/>
              </a:path>
              <a:path w="2087244" h="2451100">
                <a:moveTo>
                  <a:pt x="3421" y="952499"/>
                </a:moveTo>
                <a:lnTo>
                  <a:pt x="5219" y="965199"/>
                </a:lnTo>
                <a:lnTo>
                  <a:pt x="0" y="965199"/>
                </a:lnTo>
                <a:lnTo>
                  <a:pt x="3421" y="952499"/>
                </a:lnTo>
                <a:close/>
              </a:path>
              <a:path w="2087244" h="2451100">
                <a:moveTo>
                  <a:pt x="951080" y="850899"/>
                </a:moveTo>
                <a:lnTo>
                  <a:pt x="1039156" y="927099"/>
                </a:lnTo>
                <a:lnTo>
                  <a:pt x="990021" y="927099"/>
                </a:lnTo>
                <a:lnTo>
                  <a:pt x="951080" y="850899"/>
                </a:lnTo>
                <a:close/>
              </a:path>
              <a:path w="2087244" h="2451100">
                <a:moveTo>
                  <a:pt x="1043726" y="888999"/>
                </a:moveTo>
                <a:lnTo>
                  <a:pt x="1046338" y="888999"/>
                </a:lnTo>
                <a:lnTo>
                  <a:pt x="1037705" y="901699"/>
                </a:lnTo>
                <a:lnTo>
                  <a:pt x="1043726" y="888999"/>
                </a:lnTo>
                <a:close/>
              </a:path>
              <a:path w="2087244" h="2451100">
                <a:moveTo>
                  <a:pt x="1055110" y="850899"/>
                </a:moveTo>
                <a:lnTo>
                  <a:pt x="1127471" y="850899"/>
                </a:lnTo>
                <a:lnTo>
                  <a:pt x="1072485" y="863599"/>
                </a:lnTo>
                <a:lnTo>
                  <a:pt x="1055014" y="888999"/>
                </a:lnTo>
                <a:lnTo>
                  <a:pt x="1047992" y="888999"/>
                </a:lnTo>
                <a:lnTo>
                  <a:pt x="1044332" y="876299"/>
                </a:lnTo>
                <a:lnTo>
                  <a:pt x="1045892" y="876299"/>
                </a:lnTo>
                <a:lnTo>
                  <a:pt x="1048680" y="863599"/>
                </a:lnTo>
                <a:lnTo>
                  <a:pt x="1051763" y="863599"/>
                </a:lnTo>
                <a:lnTo>
                  <a:pt x="1055110" y="850899"/>
                </a:lnTo>
                <a:close/>
              </a:path>
              <a:path w="2087244" h="2451100">
                <a:moveTo>
                  <a:pt x="383289" y="876299"/>
                </a:moveTo>
                <a:lnTo>
                  <a:pt x="580800" y="876299"/>
                </a:lnTo>
                <a:lnTo>
                  <a:pt x="631649" y="888999"/>
                </a:lnTo>
                <a:lnTo>
                  <a:pt x="334082" y="888999"/>
                </a:lnTo>
                <a:lnTo>
                  <a:pt x="383289" y="876299"/>
                </a:lnTo>
                <a:close/>
              </a:path>
              <a:path w="2087244" h="2451100">
                <a:moveTo>
                  <a:pt x="1136680" y="673099"/>
                </a:moveTo>
                <a:lnTo>
                  <a:pt x="1385441" y="673099"/>
                </a:lnTo>
                <a:lnTo>
                  <a:pt x="1346234" y="685799"/>
                </a:lnTo>
                <a:lnTo>
                  <a:pt x="1307494" y="711199"/>
                </a:lnTo>
                <a:lnTo>
                  <a:pt x="1231465" y="761999"/>
                </a:lnTo>
                <a:lnTo>
                  <a:pt x="1220869" y="774699"/>
                </a:lnTo>
                <a:lnTo>
                  <a:pt x="1210458" y="787399"/>
                </a:lnTo>
                <a:lnTo>
                  <a:pt x="1083524" y="787399"/>
                </a:lnTo>
                <a:lnTo>
                  <a:pt x="1099130" y="749299"/>
                </a:lnTo>
                <a:lnTo>
                  <a:pt x="1121156" y="698499"/>
                </a:lnTo>
                <a:lnTo>
                  <a:pt x="1136680" y="673099"/>
                </a:lnTo>
                <a:close/>
              </a:path>
              <a:path w="2087244" h="2451100">
                <a:moveTo>
                  <a:pt x="1708149" y="0"/>
                </a:moveTo>
                <a:lnTo>
                  <a:pt x="1743863" y="0"/>
                </a:lnTo>
                <a:lnTo>
                  <a:pt x="1782442" y="12699"/>
                </a:lnTo>
                <a:lnTo>
                  <a:pt x="1824532" y="25399"/>
                </a:lnTo>
                <a:lnTo>
                  <a:pt x="1870781" y="50799"/>
                </a:lnTo>
                <a:lnTo>
                  <a:pt x="1889939" y="63499"/>
                </a:lnTo>
                <a:lnTo>
                  <a:pt x="1918701" y="76199"/>
                </a:lnTo>
                <a:lnTo>
                  <a:pt x="1946106" y="88899"/>
                </a:lnTo>
                <a:lnTo>
                  <a:pt x="1961196" y="101599"/>
                </a:lnTo>
                <a:lnTo>
                  <a:pt x="1940471" y="101599"/>
                </a:lnTo>
                <a:lnTo>
                  <a:pt x="1892380" y="126999"/>
                </a:lnTo>
                <a:lnTo>
                  <a:pt x="1846577" y="152399"/>
                </a:lnTo>
                <a:lnTo>
                  <a:pt x="1802979" y="190499"/>
                </a:lnTo>
                <a:lnTo>
                  <a:pt x="1761503" y="215899"/>
                </a:lnTo>
                <a:lnTo>
                  <a:pt x="1723302" y="253999"/>
                </a:lnTo>
                <a:lnTo>
                  <a:pt x="1685790" y="279399"/>
                </a:lnTo>
                <a:lnTo>
                  <a:pt x="1648923" y="317499"/>
                </a:lnTo>
                <a:lnTo>
                  <a:pt x="1612659" y="342899"/>
                </a:lnTo>
                <a:lnTo>
                  <a:pt x="1354041" y="342899"/>
                </a:lnTo>
                <a:lnTo>
                  <a:pt x="1379142" y="304799"/>
                </a:lnTo>
                <a:lnTo>
                  <a:pt x="1413383" y="266699"/>
                </a:lnTo>
                <a:lnTo>
                  <a:pt x="1448352" y="228599"/>
                </a:lnTo>
                <a:lnTo>
                  <a:pt x="1483999" y="190499"/>
                </a:lnTo>
                <a:lnTo>
                  <a:pt x="1517780" y="152399"/>
                </a:lnTo>
                <a:lnTo>
                  <a:pt x="1549896" y="114299"/>
                </a:lnTo>
                <a:lnTo>
                  <a:pt x="1580994" y="88899"/>
                </a:lnTo>
                <a:lnTo>
                  <a:pt x="1611722" y="50799"/>
                </a:lnTo>
                <a:lnTo>
                  <a:pt x="1642725" y="25399"/>
                </a:lnTo>
                <a:lnTo>
                  <a:pt x="1674652" y="12699"/>
                </a:lnTo>
                <a:lnTo>
                  <a:pt x="1708149" y="0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5273" y="15092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43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5230" y="15092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43"/>
                </a:moveTo>
                <a:lnTo>
                  <a:pt x="129" y="0"/>
                </a:lnTo>
                <a:lnTo>
                  <a:pt x="0" y="43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338" y="15092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08" y="0"/>
                </a:move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41859" y="3673110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5">
                <a:moveTo>
                  <a:pt x="0" y="0"/>
                </a:moveTo>
                <a:lnTo>
                  <a:pt x="931" y="930"/>
                </a:lnTo>
                <a:lnTo>
                  <a:pt x="6020" y="5714"/>
                </a:lnTo>
                <a:lnTo>
                  <a:pt x="9095" y="8507"/>
                </a:lnTo>
                <a:lnTo>
                  <a:pt x="10135" y="9416"/>
                </a:lnTo>
                <a:lnTo>
                  <a:pt x="11153" y="10347"/>
                </a:lnTo>
                <a:lnTo>
                  <a:pt x="16350" y="14828"/>
                </a:lnTo>
                <a:lnTo>
                  <a:pt x="17411" y="15694"/>
                </a:lnTo>
                <a:lnTo>
                  <a:pt x="18451" y="16581"/>
                </a:lnTo>
                <a:lnTo>
                  <a:pt x="12712" y="12273"/>
                </a:lnTo>
                <a:lnTo>
                  <a:pt x="6345" y="6385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941" y="2461930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5" h="5714">
                <a:moveTo>
                  <a:pt x="14423" y="0"/>
                </a:moveTo>
                <a:lnTo>
                  <a:pt x="12560" y="1536"/>
                </a:lnTo>
                <a:lnTo>
                  <a:pt x="0" y="5130"/>
                </a:lnTo>
                <a:lnTo>
                  <a:pt x="1442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404" y="2477040"/>
            <a:ext cx="69215" cy="26034"/>
          </a:xfrm>
          <a:custGeom>
            <a:avLst/>
            <a:gdLst/>
            <a:ahLst/>
            <a:cxnLst/>
            <a:rect l="l" t="t" r="r" b="b"/>
            <a:pathLst>
              <a:path w="69215" h="26035">
                <a:moveTo>
                  <a:pt x="68932" y="0"/>
                </a:moveTo>
                <a:lnTo>
                  <a:pt x="0" y="25651"/>
                </a:lnTo>
                <a:lnTo>
                  <a:pt x="14747" y="19828"/>
                </a:lnTo>
                <a:lnTo>
                  <a:pt x="32029" y="13248"/>
                </a:lnTo>
                <a:lnTo>
                  <a:pt x="57194" y="4091"/>
                </a:lnTo>
                <a:lnTo>
                  <a:pt x="59143" y="3420"/>
                </a:lnTo>
                <a:lnTo>
                  <a:pt x="63041" y="2034"/>
                </a:lnTo>
                <a:lnTo>
                  <a:pt x="68932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7188" y="3539958"/>
            <a:ext cx="1270" cy="3810"/>
          </a:xfrm>
          <a:custGeom>
            <a:avLst/>
            <a:gdLst/>
            <a:ahLst/>
            <a:cxnLst/>
            <a:rect l="l" t="t" r="r" b="b"/>
            <a:pathLst>
              <a:path w="1269" h="3810">
                <a:moveTo>
                  <a:pt x="0" y="0"/>
                </a:moveTo>
                <a:lnTo>
                  <a:pt x="1126" y="3225"/>
                </a:lnTo>
                <a:lnTo>
                  <a:pt x="887" y="303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93245" y="3528745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0" y="0"/>
                </a:moveTo>
                <a:lnTo>
                  <a:pt x="1321" y="3744"/>
                </a:lnTo>
                <a:lnTo>
                  <a:pt x="649" y="1883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88155" y="3275971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0" y="0"/>
                </a:moveTo>
                <a:lnTo>
                  <a:pt x="628" y="1472"/>
                </a:lnTo>
                <a:lnTo>
                  <a:pt x="1905" y="4740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478388" y="325133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0" y="0"/>
                </a:moveTo>
                <a:lnTo>
                  <a:pt x="346" y="887"/>
                </a:lnTo>
                <a:lnTo>
                  <a:pt x="0" y="21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56336" y="2453444"/>
            <a:ext cx="74295" cy="24130"/>
          </a:xfrm>
          <a:custGeom>
            <a:avLst/>
            <a:gdLst/>
            <a:ahLst/>
            <a:cxnLst/>
            <a:rect l="l" t="t" r="r" b="b"/>
            <a:pathLst>
              <a:path w="74294" h="24130">
                <a:moveTo>
                  <a:pt x="74237" y="0"/>
                </a:moveTo>
                <a:lnTo>
                  <a:pt x="64882" y="2749"/>
                </a:lnTo>
                <a:lnTo>
                  <a:pt x="43139" y="9394"/>
                </a:lnTo>
                <a:lnTo>
                  <a:pt x="25402" y="15066"/>
                </a:lnTo>
                <a:lnTo>
                  <a:pt x="21483" y="16365"/>
                </a:lnTo>
                <a:lnTo>
                  <a:pt x="19512" y="16993"/>
                </a:lnTo>
                <a:lnTo>
                  <a:pt x="17563" y="17664"/>
                </a:lnTo>
                <a:lnTo>
                  <a:pt x="11672" y="19612"/>
                </a:lnTo>
                <a:lnTo>
                  <a:pt x="0" y="23595"/>
                </a:lnTo>
                <a:lnTo>
                  <a:pt x="37581" y="10293"/>
                </a:lnTo>
                <a:lnTo>
                  <a:pt x="69581" y="952"/>
                </a:lnTo>
                <a:lnTo>
                  <a:pt x="74237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38344" y="2467060"/>
            <a:ext cx="48895" cy="4445"/>
          </a:xfrm>
          <a:custGeom>
            <a:avLst/>
            <a:gdLst/>
            <a:ahLst/>
            <a:cxnLst/>
            <a:rect l="l" t="t" r="r" b="b"/>
            <a:pathLst>
              <a:path w="48894" h="4444">
                <a:moveTo>
                  <a:pt x="48596" y="0"/>
                </a:moveTo>
                <a:lnTo>
                  <a:pt x="0" y="4221"/>
                </a:lnTo>
                <a:lnTo>
                  <a:pt x="23367" y="1991"/>
                </a:lnTo>
                <a:lnTo>
                  <a:pt x="4859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843489" y="3363079"/>
            <a:ext cx="40005" cy="130810"/>
          </a:xfrm>
          <a:custGeom>
            <a:avLst/>
            <a:gdLst/>
            <a:ahLst/>
            <a:cxnLst/>
            <a:rect l="l" t="t" r="r" b="b"/>
            <a:pathLst>
              <a:path w="40005" h="130810">
                <a:moveTo>
                  <a:pt x="1335" y="121534"/>
                </a:moveTo>
                <a:lnTo>
                  <a:pt x="0" y="130553"/>
                </a:lnTo>
                <a:lnTo>
                  <a:pt x="801" y="124882"/>
                </a:lnTo>
                <a:lnTo>
                  <a:pt x="1335" y="121534"/>
                </a:lnTo>
                <a:close/>
              </a:path>
              <a:path w="40005" h="130810">
                <a:moveTo>
                  <a:pt x="39826" y="0"/>
                </a:moveTo>
                <a:lnTo>
                  <a:pt x="36382" y="8355"/>
                </a:lnTo>
                <a:lnTo>
                  <a:pt x="28932" y="26712"/>
                </a:lnTo>
                <a:lnTo>
                  <a:pt x="25467" y="35479"/>
                </a:lnTo>
                <a:lnTo>
                  <a:pt x="24818" y="37233"/>
                </a:lnTo>
                <a:lnTo>
                  <a:pt x="22847" y="42406"/>
                </a:lnTo>
                <a:lnTo>
                  <a:pt x="9875" y="82518"/>
                </a:lnTo>
                <a:lnTo>
                  <a:pt x="1335" y="121534"/>
                </a:lnTo>
                <a:lnTo>
                  <a:pt x="5242" y="95156"/>
                </a:lnTo>
                <a:lnTo>
                  <a:pt x="14894" y="61826"/>
                </a:lnTo>
                <a:lnTo>
                  <a:pt x="27055" y="30222"/>
                </a:lnTo>
                <a:lnTo>
                  <a:pt x="39826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192803" y="1384334"/>
            <a:ext cx="2095500" cy="2476500"/>
          </a:xfrm>
          <a:custGeom>
            <a:avLst/>
            <a:gdLst/>
            <a:ahLst/>
            <a:cxnLst/>
            <a:rect l="l" t="t" r="r" b="b"/>
            <a:pathLst>
              <a:path w="2095500" h="2476500">
                <a:moveTo>
                  <a:pt x="1110362" y="2463799"/>
                </a:moveTo>
                <a:lnTo>
                  <a:pt x="1189516" y="2463799"/>
                </a:lnTo>
                <a:lnTo>
                  <a:pt x="1188044" y="2476499"/>
                </a:lnTo>
                <a:lnTo>
                  <a:pt x="1111575" y="2476499"/>
                </a:lnTo>
                <a:lnTo>
                  <a:pt x="1110362" y="2463799"/>
                </a:lnTo>
                <a:close/>
              </a:path>
              <a:path w="2095500" h="2476500">
                <a:moveTo>
                  <a:pt x="825907" y="2463799"/>
                </a:moveTo>
                <a:lnTo>
                  <a:pt x="846870" y="2463799"/>
                </a:lnTo>
                <a:lnTo>
                  <a:pt x="846437" y="2476499"/>
                </a:lnTo>
                <a:lnTo>
                  <a:pt x="828375" y="2476499"/>
                </a:lnTo>
                <a:lnTo>
                  <a:pt x="825907" y="2463799"/>
                </a:lnTo>
                <a:close/>
              </a:path>
              <a:path w="2095500" h="2476500">
                <a:moveTo>
                  <a:pt x="1174314" y="2451099"/>
                </a:moveTo>
                <a:lnTo>
                  <a:pt x="1197161" y="2451099"/>
                </a:lnTo>
                <a:lnTo>
                  <a:pt x="1195320" y="2463799"/>
                </a:lnTo>
                <a:lnTo>
                  <a:pt x="1173209" y="2463799"/>
                </a:lnTo>
                <a:lnTo>
                  <a:pt x="1174314" y="2451099"/>
                </a:lnTo>
                <a:close/>
              </a:path>
              <a:path w="2095500" h="2476500">
                <a:moveTo>
                  <a:pt x="1072052" y="2451099"/>
                </a:moveTo>
                <a:lnTo>
                  <a:pt x="1139988" y="2451099"/>
                </a:lnTo>
                <a:lnTo>
                  <a:pt x="1144839" y="2463799"/>
                </a:lnTo>
                <a:lnTo>
                  <a:pt x="1080303" y="2463799"/>
                </a:lnTo>
                <a:lnTo>
                  <a:pt x="1072052" y="2451099"/>
                </a:lnTo>
                <a:close/>
              </a:path>
              <a:path w="2095500" h="2476500">
                <a:moveTo>
                  <a:pt x="805247" y="2451099"/>
                </a:moveTo>
                <a:lnTo>
                  <a:pt x="854428" y="2451099"/>
                </a:lnTo>
                <a:lnTo>
                  <a:pt x="854017" y="2463799"/>
                </a:lnTo>
                <a:lnTo>
                  <a:pt x="809231" y="2463799"/>
                </a:lnTo>
                <a:lnTo>
                  <a:pt x="805247" y="2451099"/>
                </a:lnTo>
                <a:close/>
              </a:path>
              <a:path w="2095500" h="2476500">
                <a:moveTo>
                  <a:pt x="1179901" y="2438399"/>
                </a:moveTo>
                <a:lnTo>
                  <a:pt x="1204329" y="2438399"/>
                </a:lnTo>
                <a:lnTo>
                  <a:pt x="1202034" y="2451099"/>
                </a:lnTo>
                <a:lnTo>
                  <a:pt x="1177627" y="2451099"/>
                </a:lnTo>
                <a:lnTo>
                  <a:pt x="1179901" y="2438399"/>
                </a:lnTo>
                <a:close/>
              </a:path>
              <a:path w="2095500" h="2476500">
                <a:moveTo>
                  <a:pt x="1040976" y="2438399"/>
                </a:moveTo>
                <a:lnTo>
                  <a:pt x="1099339" y="2438399"/>
                </a:lnTo>
                <a:lnTo>
                  <a:pt x="1103194" y="2451099"/>
                </a:lnTo>
                <a:lnTo>
                  <a:pt x="1049530" y="2451099"/>
                </a:lnTo>
                <a:lnTo>
                  <a:pt x="1040976" y="2438399"/>
                </a:lnTo>
                <a:close/>
              </a:path>
              <a:path w="2095500" h="2476500">
                <a:moveTo>
                  <a:pt x="875153" y="2362199"/>
                </a:moveTo>
                <a:lnTo>
                  <a:pt x="928904" y="2362199"/>
                </a:lnTo>
                <a:lnTo>
                  <a:pt x="931979" y="2374899"/>
                </a:lnTo>
                <a:lnTo>
                  <a:pt x="894297" y="2374899"/>
                </a:lnTo>
                <a:lnTo>
                  <a:pt x="886934" y="2387599"/>
                </a:lnTo>
                <a:lnTo>
                  <a:pt x="880957" y="2400299"/>
                </a:lnTo>
                <a:lnTo>
                  <a:pt x="871840" y="2425699"/>
                </a:lnTo>
                <a:lnTo>
                  <a:pt x="867270" y="2425699"/>
                </a:lnTo>
                <a:lnTo>
                  <a:pt x="864217" y="2438399"/>
                </a:lnTo>
                <a:lnTo>
                  <a:pt x="858045" y="2451099"/>
                </a:lnTo>
                <a:lnTo>
                  <a:pt x="836453" y="2451099"/>
                </a:lnTo>
                <a:lnTo>
                  <a:pt x="845895" y="2425699"/>
                </a:lnTo>
                <a:lnTo>
                  <a:pt x="851959" y="2412999"/>
                </a:lnTo>
                <a:lnTo>
                  <a:pt x="853453" y="2412999"/>
                </a:lnTo>
                <a:lnTo>
                  <a:pt x="860817" y="2400299"/>
                </a:lnTo>
                <a:lnTo>
                  <a:pt x="865170" y="2387599"/>
                </a:lnTo>
                <a:lnTo>
                  <a:pt x="875153" y="2362199"/>
                </a:lnTo>
                <a:close/>
              </a:path>
              <a:path w="2095500" h="2476500">
                <a:moveTo>
                  <a:pt x="790477" y="2438399"/>
                </a:moveTo>
                <a:lnTo>
                  <a:pt x="825344" y="2438399"/>
                </a:lnTo>
                <a:lnTo>
                  <a:pt x="828765" y="2451099"/>
                </a:lnTo>
                <a:lnTo>
                  <a:pt x="793487" y="2451099"/>
                </a:lnTo>
                <a:lnTo>
                  <a:pt x="790477" y="2438399"/>
                </a:lnTo>
                <a:close/>
              </a:path>
              <a:path w="2095500" h="2476500">
                <a:moveTo>
                  <a:pt x="1186506" y="2425699"/>
                </a:moveTo>
                <a:lnTo>
                  <a:pt x="1210566" y="2425699"/>
                </a:lnTo>
                <a:lnTo>
                  <a:pt x="1207426" y="2438399"/>
                </a:lnTo>
                <a:lnTo>
                  <a:pt x="1184016" y="2438399"/>
                </a:lnTo>
                <a:lnTo>
                  <a:pt x="1186506" y="2425699"/>
                </a:lnTo>
                <a:close/>
              </a:path>
              <a:path w="2095500" h="2476500">
                <a:moveTo>
                  <a:pt x="1001366" y="2425699"/>
                </a:moveTo>
                <a:lnTo>
                  <a:pt x="1062978" y="2425699"/>
                </a:lnTo>
                <a:lnTo>
                  <a:pt x="1071273" y="2438399"/>
                </a:lnTo>
                <a:lnTo>
                  <a:pt x="1015356" y="2438399"/>
                </a:lnTo>
                <a:lnTo>
                  <a:pt x="1001366" y="2425699"/>
                </a:lnTo>
                <a:close/>
              </a:path>
              <a:path w="2095500" h="2476500">
                <a:moveTo>
                  <a:pt x="779800" y="2425699"/>
                </a:moveTo>
                <a:lnTo>
                  <a:pt x="808971" y="2425699"/>
                </a:lnTo>
                <a:lnTo>
                  <a:pt x="811137" y="2438399"/>
                </a:lnTo>
                <a:lnTo>
                  <a:pt x="783547" y="2438399"/>
                </a:lnTo>
                <a:lnTo>
                  <a:pt x="779800" y="2425699"/>
                </a:lnTo>
                <a:close/>
              </a:path>
              <a:path w="2095500" h="2476500">
                <a:moveTo>
                  <a:pt x="1199933" y="2387599"/>
                </a:moveTo>
                <a:lnTo>
                  <a:pt x="1309730" y="2387599"/>
                </a:lnTo>
                <a:lnTo>
                  <a:pt x="1315448" y="2400299"/>
                </a:lnTo>
                <a:lnTo>
                  <a:pt x="1219315" y="2400299"/>
                </a:lnTo>
                <a:lnTo>
                  <a:pt x="1215331" y="2412999"/>
                </a:lnTo>
                <a:lnTo>
                  <a:pt x="1212147" y="2425699"/>
                </a:lnTo>
                <a:lnTo>
                  <a:pt x="1189430" y="2425699"/>
                </a:lnTo>
                <a:lnTo>
                  <a:pt x="1192397" y="2412999"/>
                </a:lnTo>
                <a:lnTo>
                  <a:pt x="1194649" y="2412999"/>
                </a:lnTo>
                <a:lnTo>
                  <a:pt x="1197659" y="2400299"/>
                </a:lnTo>
                <a:lnTo>
                  <a:pt x="1199933" y="2387599"/>
                </a:lnTo>
                <a:close/>
              </a:path>
              <a:path w="2095500" h="2476500">
                <a:moveTo>
                  <a:pt x="982330" y="2412999"/>
                </a:moveTo>
                <a:lnTo>
                  <a:pt x="1029454" y="2412999"/>
                </a:lnTo>
                <a:lnTo>
                  <a:pt x="1040629" y="2425699"/>
                </a:lnTo>
                <a:lnTo>
                  <a:pt x="990386" y="2425699"/>
                </a:lnTo>
                <a:lnTo>
                  <a:pt x="982330" y="2412999"/>
                </a:lnTo>
                <a:close/>
              </a:path>
              <a:path w="2095500" h="2476500">
                <a:moveTo>
                  <a:pt x="755675" y="2400299"/>
                </a:moveTo>
                <a:lnTo>
                  <a:pt x="784326" y="2400299"/>
                </a:lnTo>
                <a:lnTo>
                  <a:pt x="791192" y="2412999"/>
                </a:lnTo>
                <a:lnTo>
                  <a:pt x="794007" y="2412999"/>
                </a:lnTo>
                <a:lnTo>
                  <a:pt x="798252" y="2425699"/>
                </a:lnTo>
                <a:lnTo>
                  <a:pt x="770380" y="2425699"/>
                </a:lnTo>
                <a:lnTo>
                  <a:pt x="763471" y="2412999"/>
                </a:lnTo>
                <a:lnTo>
                  <a:pt x="755675" y="2400299"/>
                </a:lnTo>
                <a:close/>
              </a:path>
              <a:path w="2095500" h="2476500">
                <a:moveTo>
                  <a:pt x="1783051" y="2400299"/>
                </a:moveTo>
                <a:lnTo>
                  <a:pt x="1875285" y="2400299"/>
                </a:lnTo>
                <a:lnTo>
                  <a:pt x="1874506" y="2412999"/>
                </a:lnTo>
                <a:lnTo>
                  <a:pt x="1796998" y="2412999"/>
                </a:lnTo>
                <a:lnTo>
                  <a:pt x="1783051" y="2400299"/>
                </a:lnTo>
                <a:close/>
              </a:path>
              <a:path w="2095500" h="2476500">
                <a:moveTo>
                  <a:pt x="1246299" y="2400299"/>
                </a:moveTo>
                <a:lnTo>
                  <a:pt x="1452770" y="2400299"/>
                </a:lnTo>
                <a:lnTo>
                  <a:pt x="1441899" y="2412999"/>
                </a:lnTo>
                <a:lnTo>
                  <a:pt x="1249396" y="2412999"/>
                </a:lnTo>
                <a:lnTo>
                  <a:pt x="1246299" y="2400299"/>
                </a:lnTo>
                <a:close/>
              </a:path>
              <a:path w="2095500" h="2476500">
                <a:moveTo>
                  <a:pt x="954545" y="2400299"/>
                </a:moveTo>
                <a:lnTo>
                  <a:pt x="1002059" y="2400299"/>
                </a:lnTo>
                <a:lnTo>
                  <a:pt x="1007452" y="2412999"/>
                </a:lnTo>
                <a:lnTo>
                  <a:pt x="964291" y="2412999"/>
                </a:lnTo>
                <a:lnTo>
                  <a:pt x="954545" y="2400299"/>
                </a:lnTo>
                <a:close/>
              </a:path>
              <a:path w="2095500" h="2476500">
                <a:moveTo>
                  <a:pt x="1681764" y="2387599"/>
                </a:moveTo>
                <a:lnTo>
                  <a:pt x="1876433" y="2387599"/>
                </a:lnTo>
                <a:lnTo>
                  <a:pt x="1876346" y="2400299"/>
                </a:lnTo>
                <a:lnTo>
                  <a:pt x="1684710" y="2400299"/>
                </a:lnTo>
                <a:lnTo>
                  <a:pt x="1681764" y="2387599"/>
                </a:lnTo>
                <a:close/>
              </a:path>
              <a:path w="2095500" h="2476500">
                <a:moveTo>
                  <a:pt x="1368527" y="2387599"/>
                </a:moveTo>
                <a:lnTo>
                  <a:pt x="1520468" y="2387599"/>
                </a:lnTo>
                <a:lnTo>
                  <a:pt x="1512867" y="2400299"/>
                </a:lnTo>
                <a:lnTo>
                  <a:pt x="1362290" y="2400299"/>
                </a:lnTo>
                <a:lnTo>
                  <a:pt x="1368527" y="2387599"/>
                </a:lnTo>
                <a:close/>
              </a:path>
              <a:path w="2095500" h="2476500">
                <a:moveTo>
                  <a:pt x="926760" y="2387599"/>
                </a:moveTo>
                <a:lnTo>
                  <a:pt x="969142" y="2387599"/>
                </a:lnTo>
                <a:lnTo>
                  <a:pt x="981291" y="2400299"/>
                </a:lnTo>
                <a:lnTo>
                  <a:pt x="932607" y="2400299"/>
                </a:lnTo>
                <a:lnTo>
                  <a:pt x="926760" y="2387599"/>
                </a:lnTo>
                <a:close/>
              </a:path>
              <a:path w="2095500" h="2476500">
                <a:moveTo>
                  <a:pt x="743071" y="2387599"/>
                </a:moveTo>
                <a:lnTo>
                  <a:pt x="771289" y="2387599"/>
                </a:lnTo>
                <a:lnTo>
                  <a:pt x="780298" y="2400299"/>
                </a:lnTo>
                <a:lnTo>
                  <a:pt x="747359" y="2400299"/>
                </a:lnTo>
                <a:lnTo>
                  <a:pt x="743071" y="2387599"/>
                </a:lnTo>
                <a:close/>
              </a:path>
              <a:path w="2095500" h="2476500">
                <a:moveTo>
                  <a:pt x="1855686" y="2374899"/>
                </a:moveTo>
                <a:lnTo>
                  <a:pt x="1876217" y="2374899"/>
                </a:lnTo>
                <a:lnTo>
                  <a:pt x="1876346" y="2387599"/>
                </a:lnTo>
                <a:lnTo>
                  <a:pt x="1855773" y="2387599"/>
                </a:lnTo>
                <a:lnTo>
                  <a:pt x="1855686" y="2374899"/>
                </a:lnTo>
                <a:close/>
              </a:path>
              <a:path w="2095500" h="2476500">
                <a:moveTo>
                  <a:pt x="1639470" y="2374899"/>
                </a:moveTo>
                <a:lnTo>
                  <a:pt x="1733241" y="2374899"/>
                </a:lnTo>
                <a:lnTo>
                  <a:pt x="1740843" y="2387599"/>
                </a:lnTo>
                <a:lnTo>
                  <a:pt x="1642198" y="2387599"/>
                </a:lnTo>
                <a:lnTo>
                  <a:pt x="1639470" y="2374899"/>
                </a:lnTo>
                <a:close/>
              </a:path>
              <a:path w="2095500" h="2476500">
                <a:moveTo>
                  <a:pt x="1484714" y="2374899"/>
                </a:moveTo>
                <a:lnTo>
                  <a:pt x="1561853" y="2374899"/>
                </a:lnTo>
                <a:lnTo>
                  <a:pt x="1561139" y="2387599"/>
                </a:lnTo>
                <a:lnTo>
                  <a:pt x="1470464" y="2387599"/>
                </a:lnTo>
                <a:lnTo>
                  <a:pt x="1484714" y="2374899"/>
                </a:lnTo>
                <a:close/>
              </a:path>
              <a:path w="2095500" h="2476500">
                <a:moveTo>
                  <a:pt x="1200518" y="2374899"/>
                </a:moveTo>
                <a:lnTo>
                  <a:pt x="1242011" y="2374899"/>
                </a:lnTo>
                <a:lnTo>
                  <a:pt x="1246234" y="2387599"/>
                </a:lnTo>
                <a:lnTo>
                  <a:pt x="1203355" y="2387599"/>
                </a:lnTo>
                <a:lnTo>
                  <a:pt x="1200518" y="2374899"/>
                </a:lnTo>
                <a:close/>
              </a:path>
              <a:path w="2095500" h="2476500">
                <a:moveTo>
                  <a:pt x="907638" y="2374899"/>
                </a:moveTo>
                <a:lnTo>
                  <a:pt x="949283" y="2374899"/>
                </a:lnTo>
                <a:lnTo>
                  <a:pt x="959959" y="2387599"/>
                </a:lnTo>
                <a:lnTo>
                  <a:pt x="911752" y="2387599"/>
                </a:lnTo>
                <a:lnTo>
                  <a:pt x="907638" y="2374899"/>
                </a:lnTo>
                <a:close/>
              </a:path>
              <a:path w="2095500" h="2476500">
                <a:moveTo>
                  <a:pt x="731290" y="2374899"/>
                </a:moveTo>
                <a:lnTo>
                  <a:pt x="759530" y="2374899"/>
                </a:lnTo>
                <a:lnTo>
                  <a:pt x="768842" y="2387599"/>
                </a:lnTo>
                <a:lnTo>
                  <a:pt x="736596" y="2387599"/>
                </a:lnTo>
                <a:lnTo>
                  <a:pt x="731290" y="2374899"/>
                </a:lnTo>
                <a:close/>
              </a:path>
              <a:path w="2095500" h="2476500">
                <a:moveTo>
                  <a:pt x="1854885" y="2362199"/>
                </a:moveTo>
                <a:lnTo>
                  <a:pt x="1875307" y="2362199"/>
                </a:lnTo>
                <a:lnTo>
                  <a:pt x="1875892" y="2374899"/>
                </a:lnTo>
                <a:lnTo>
                  <a:pt x="1855232" y="2374899"/>
                </a:lnTo>
                <a:lnTo>
                  <a:pt x="1854885" y="2362199"/>
                </a:lnTo>
                <a:close/>
              </a:path>
              <a:path w="2095500" h="2476500">
                <a:moveTo>
                  <a:pt x="1609042" y="2362199"/>
                </a:moveTo>
                <a:lnTo>
                  <a:pt x="1673643" y="2362199"/>
                </a:lnTo>
                <a:lnTo>
                  <a:pt x="1681699" y="2374899"/>
                </a:lnTo>
                <a:lnTo>
                  <a:pt x="1614218" y="2374899"/>
                </a:lnTo>
                <a:lnTo>
                  <a:pt x="1609042" y="2362199"/>
                </a:lnTo>
                <a:close/>
              </a:path>
              <a:path w="2095500" h="2476500">
                <a:moveTo>
                  <a:pt x="1540825" y="2362199"/>
                </a:moveTo>
                <a:lnTo>
                  <a:pt x="1563131" y="2362199"/>
                </a:lnTo>
                <a:lnTo>
                  <a:pt x="1563586" y="2374899"/>
                </a:lnTo>
                <a:lnTo>
                  <a:pt x="1538789" y="2374899"/>
                </a:lnTo>
                <a:lnTo>
                  <a:pt x="1540825" y="2362199"/>
                </a:lnTo>
                <a:close/>
              </a:path>
              <a:path w="2095500" h="2476500">
                <a:moveTo>
                  <a:pt x="1164027" y="2311399"/>
                </a:moveTo>
                <a:lnTo>
                  <a:pt x="1193068" y="2311399"/>
                </a:lnTo>
                <a:lnTo>
                  <a:pt x="1194194" y="2324099"/>
                </a:lnTo>
                <a:lnTo>
                  <a:pt x="1205228" y="2349499"/>
                </a:lnTo>
                <a:lnTo>
                  <a:pt x="1216687" y="2362199"/>
                </a:lnTo>
                <a:lnTo>
                  <a:pt x="1225681" y="2374899"/>
                </a:lnTo>
                <a:lnTo>
                  <a:pt x="1193133" y="2374899"/>
                </a:lnTo>
                <a:lnTo>
                  <a:pt x="1190534" y="2362199"/>
                </a:lnTo>
                <a:lnTo>
                  <a:pt x="1185163" y="2362199"/>
                </a:lnTo>
                <a:lnTo>
                  <a:pt x="1183193" y="2349499"/>
                </a:lnTo>
                <a:lnTo>
                  <a:pt x="1177237" y="2349499"/>
                </a:lnTo>
                <a:lnTo>
                  <a:pt x="1176544" y="2336799"/>
                </a:lnTo>
                <a:lnTo>
                  <a:pt x="1172083" y="2336799"/>
                </a:lnTo>
                <a:lnTo>
                  <a:pt x="1169484" y="2324099"/>
                </a:lnTo>
                <a:lnTo>
                  <a:pt x="1166084" y="2324099"/>
                </a:lnTo>
                <a:lnTo>
                  <a:pt x="1164027" y="2311399"/>
                </a:lnTo>
                <a:close/>
              </a:path>
              <a:path w="2095500" h="2476500">
                <a:moveTo>
                  <a:pt x="716044" y="2362199"/>
                </a:moveTo>
                <a:lnTo>
                  <a:pt x="745757" y="2362199"/>
                </a:lnTo>
                <a:lnTo>
                  <a:pt x="749546" y="2374899"/>
                </a:lnTo>
                <a:lnTo>
                  <a:pt x="719747" y="2374899"/>
                </a:lnTo>
                <a:lnTo>
                  <a:pt x="716044" y="2362199"/>
                </a:lnTo>
                <a:close/>
              </a:path>
              <a:path w="2095500" h="2476500">
                <a:moveTo>
                  <a:pt x="1853304" y="2349499"/>
                </a:moveTo>
                <a:lnTo>
                  <a:pt x="1874224" y="2349499"/>
                </a:lnTo>
                <a:lnTo>
                  <a:pt x="1874809" y="2362199"/>
                </a:lnTo>
                <a:lnTo>
                  <a:pt x="1854322" y="2362199"/>
                </a:lnTo>
                <a:lnTo>
                  <a:pt x="1853304" y="2349499"/>
                </a:lnTo>
                <a:close/>
              </a:path>
              <a:path w="2095500" h="2476500">
                <a:moveTo>
                  <a:pt x="1585134" y="2349499"/>
                </a:moveTo>
                <a:lnTo>
                  <a:pt x="1636568" y="2349499"/>
                </a:lnTo>
                <a:lnTo>
                  <a:pt x="1640271" y="2362199"/>
                </a:lnTo>
                <a:lnTo>
                  <a:pt x="1590093" y="2362199"/>
                </a:lnTo>
                <a:lnTo>
                  <a:pt x="1585134" y="2349499"/>
                </a:lnTo>
                <a:close/>
              </a:path>
              <a:path w="2095500" h="2476500">
                <a:moveTo>
                  <a:pt x="1536169" y="2336799"/>
                </a:moveTo>
                <a:lnTo>
                  <a:pt x="1556807" y="2336799"/>
                </a:lnTo>
                <a:lnTo>
                  <a:pt x="1558193" y="2349499"/>
                </a:lnTo>
                <a:lnTo>
                  <a:pt x="1560121" y="2349499"/>
                </a:lnTo>
                <a:lnTo>
                  <a:pt x="1561897" y="2362199"/>
                </a:lnTo>
                <a:lnTo>
                  <a:pt x="1539959" y="2362199"/>
                </a:lnTo>
                <a:lnTo>
                  <a:pt x="1538356" y="2349499"/>
                </a:lnTo>
                <a:lnTo>
                  <a:pt x="1536169" y="2336799"/>
                </a:lnTo>
                <a:close/>
              </a:path>
              <a:path w="2095500" h="2476500">
                <a:moveTo>
                  <a:pt x="881542" y="2349499"/>
                </a:moveTo>
                <a:lnTo>
                  <a:pt x="912835" y="2349499"/>
                </a:lnTo>
                <a:lnTo>
                  <a:pt x="913961" y="2362199"/>
                </a:lnTo>
                <a:lnTo>
                  <a:pt x="879354" y="2362199"/>
                </a:lnTo>
                <a:lnTo>
                  <a:pt x="881542" y="2349499"/>
                </a:lnTo>
                <a:close/>
              </a:path>
              <a:path w="2095500" h="2476500">
                <a:moveTo>
                  <a:pt x="705324" y="2349499"/>
                </a:moveTo>
                <a:lnTo>
                  <a:pt x="734820" y="2349499"/>
                </a:lnTo>
                <a:lnTo>
                  <a:pt x="738393" y="2362199"/>
                </a:lnTo>
                <a:lnTo>
                  <a:pt x="712406" y="2362199"/>
                </a:lnTo>
                <a:lnTo>
                  <a:pt x="705324" y="2349499"/>
                </a:lnTo>
                <a:close/>
              </a:path>
              <a:path w="2095500" h="2476500">
                <a:moveTo>
                  <a:pt x="1847912" y="2311399"/>
                </a:moveTo>
                <a:lnTo>
                  <a:pt x="1868680" y="2311399"/>
                </a:lnTo>
                <a:lnTo>
                  <a:pt x="1870543" y="2324099"/>
                </a:lnTo>
                <a:lnTo>
                  <a:pt x="1871734" y="2336799"/>
                </a:lnTo>
                <a:lnTo>
                  <a:pt x="1872795" y="2336799"/>
                </a:lnTo>
                <a:lnTo>
                  <a:pt x="1873553" y="2349499"/>
                </a:lnTo>
                <a:lnTo>
                  <a:pt x="1852611" y="2349499"/>
                </a:lnTo>
                <a:lnTo>
                  <a:pt x="1851420" y="2336799"/>
                </a:lnTo>
                <a:lnTo>
                  <a:pt x="1849796" y="2324099"/>
                </a:lnTo>
                <a:lnTo>
                  <a:pt x="1849038" y="2324099"/>
                </a:lnTo>
                <a:lnTo>
                  <a:pt x="1847912" y="2311399"/>
                </a:lnTo>
                <a:close/>
              </a:path>
              <a:path w="2095500" h="2476500">
                <a:moveTo>
                  <a:pt x="1563478" y="2336799"/>
                </a:moveTo>
                <a:lnTo>
                  <a:pt x="1611555" y="2336799"/>
                </a:lnTo>
                <a:lnTo>
                  <a:pt x="1617380" y="2349499"/>
                </a:lnTo>
                <a:lnTo>
                  <a:pt x="1568220" y="2349499"/>
                </a:lnTo>
                <a:lnTo>
                  <a:pt x="1563478" y="2336799"/>
                </a:lnTo>
                <a:close/>
              </a:path>
              <a:path w="2095500" h="2476500">
                <a:moveTo>
                  <a:pt x="864022" y="2235199"/>
                </a:moveTo>
                <a:lnTo>
                  <a:pt x="890009" y="2235199"/>
                </a:lnTo>
                <a:lnTo>
                  <a:pt x="889100" y="2260599"/>
                </a:lnTo>
                <a:lnTo>
                  <a:pt x="888970" y="2260599"/>
                </a:lnTo>
                <a:lnTo>
                  <a:pt x="888610" y="2298699"/>
                </a:lnTo>
                <a:lnTo>
                  <a:pt x="893171" y="2324099"/>
                </a:lnTo>
                <a:lnTo>
                  <a:pt x="900786" y="2349499"/>
                </a:lnTo>
                <a:lnTo>
                  <a:pt x="876452" y="2349499"/>
                </a:lnTo>
                <a:lnTo>
                  <a:pt x="875738" y="2336799"/>
                </a:lnTo>
                <a:lnTo>
                  <a:pt x="871450" y="2336799"/>
                </a:lnTo>
                <a:lnTo>
                  <a:pt x="870670" y="2324099"/>
                </a:lnTo>
                <a:lnTo>
                  <a:pt x="867422" y="2324099"/>
                </a:lnTo>
                <a:lnTo>
                  <a:pt x="866404" y="2311399"/>
                </a:lnTo>
                <a:lnTo>
                  <a:pt x="865170" y="2311399"/>
                </a:lnTo>
                <a:lnTo>
                  <a:pt x="864628" y="2298699"/>
                </a:lnTo>
                <a:lnTo>
                  <a:pt x="863935" y="2298699"/>
                </a:lnTo>
                <a:lnTo>
                  <a:pt x="863675" y="2285999"/>
                </a:lnTo>
                <a:lnTo>
                  <a:pt x="863177" y="2285999"/>
                </a:lnTo>
                <a:lnTo>
                  <a:pt x="863220" y="2260599"/>
                </a:lnTo>
                <a:lnTo>
                  <a:pt x="863415" y="2247899"/>
                </a:lnTo>
                <a:lnTo>
                  <a:pt x="863675" y="2247899"/>
                </a:lnTo>
                <a:lnTo>
                  <a:pt x="864022" y="2235199"/>
                </a:lnTo>
                <a:close/>
              </a:path>
              <a:path w="2095500" h="2476500">
                <a:moveTo>
                  <a:pt x="693045" y="2336799"/>
                </a:moveTo>
                <a:lnTo>
                  <a:pt x="723472" y="2336799"/>
                </a:lnTo>
                <a:lnTo>
                  <a:pt x="728951" y="2349499"/>
                </a:lnTo>
                <a:lnTo>
                  <a:pt x="698502" y="2349499"/>
                </a:lnTo>
                <a:lnTo>
                  <a:pt x="693045" y="2336799"/>
                </a:lnTo>
                <a:close/>
              </a:path>
              <a:path w="2095500" h="2476500">
                <a:moveTo>
                  <a:pt x="1532791" y="2324099"/>
                </a:moveTo>
                <a:lnTo>
                  <a:pt x="1590093" y="2324099"/>
                </a:lnTo>
                <a:lnTo>
                  <a:pt x="1593407" y="2336799"/>
                </a:lnTo>
                <a:lnTo>
                  <a:pt x="1535064" y="2336799"/>
                </a:lnTo>
                <a:lnTo>
                  <a:pt x="1532791" y="2324099"/>
                </a:lnTo>
                <a:close/>
              </a:path>
              <a:path w="2095500" h="2476500">
                <a:moveTo>
                  <a:pt x="685725" y="2324099"/>
                </a:moveTo>
                <a:lnTo>
                  <a:pt x="713965" y="2324099"/>
                </a:lnTo>
                <a:lnTo>
                  <a:pt x="718101" y="2336799"/>
                </a:lnTo>
                <a:lnTo>
                  <a:pt x="689862" y="2336799"/>
                </a:lnTo>
                <a:lnTo>
                  <a:pt x="685725" y="2324099"/>
                </a:lnTo>
                <a:close/>
              </a:path>
              <a:path w="2095500" h="2476500">
                <a:moveTo>
                  <a:pt x="1529997" y="2311399"/>
                </a:moveTo>
                <a:lnTo>
                  <a:pt x="1571707" y="2311399"/>
                </a:lnTo>
                <a:lnTo>
                  <a:pt x="1577034" y="2324099"/>
                </a:lnTo>
                <a:lnTo>
                  <a:pt x="1531210" y="2324099"/>
                </a:lnTo>
                <a:lnTo>
                  <a:pt x="1529997" y="2311399"/>
                </a:lnTo>
                <a:close/>
              </a:path>
              <a:path w="2095500" h="2476500">
                <a:moveTo>
                  <a:pt x="675005" y="2311399"/>
                </a:moveTo>
                <a:lnTo>
                  <a:pt x="706061" y="2311399"/>
                </a:lnTo>
                <a:lnTo>
                  <a:pt x="707988" y="2324099"/>
                </a:lnTo>
                <a:lnTo>
                  <a:pt x="678795" y="2324099"/>
                </a:lnTo>
                <a:lnTo>
                  <a:pt x="675005" y="2311399"/>
                </a:lnTo>
                <a:close/>
              </a:path>
              <a:path w="2095500" h="2476500">
                <a:moveTo>
                  <a:pt x="1839964" y="2273299"/>
                </a:moveTo>
                <a:lnTo>
                  <a:pt x="1859541" y="2273299"/>
                </a:lnTo>
                <a:lnTo>
                  <a:pt x="1861858" y="2285999"/>
                </a:lnTo>
                <a:lnTo>
                  <a:pt x="1862595" y="2285999"/>
                </a:lnTo>
                <a:lnTo>
                  <a:pt x="1864695" y="2298699"/>
                </a:lnTo>
                <a:lnTo>
                  <a:pt x="1866320" y="2298699"/>
                </a:lnTo>
                <a:lnTo>
                  <a:pt x="1867532" y="2311399"/>
                </a:lnTo>
                <a:lnTo>
                  <a:pt x="1846071" y="2311399"/>
                </a:lnTo>
                <a:lnTo>
                  <a:pt x="1844750" y="2298699"/>
                </a:lnTo>
                <a:lnTo>
                  <a:pt x="1842996" y="2285999"/>
                </a:lnTo>
                <a:lnTo>
                  <a:pt x="1839964" y="2273299"/>
                </a:lnTo>
                <a:close/>
              </a:path>
              <a:path w="2095500" h="2476500">
                <a:moveTo>
                  <a:pt x="1521746" y="2298699"/>
                </a:moveTo>
                <a:lnTo>
                  <a:pt x="1555400" y="2298699"/>
                </a:lnTo>
                <a:lnTo>
                  <a:pt x="1561767" y="2311399"/>
                </a:lnTo>
                <a:lnTo>
                  <a:pt x="1524994" y="2311399"/>
                </a:lnTo>
                <a:lnTo>
                  <a:pt x="1521746" y="2298699"/>
                </a:lnTo>
                <a:close/>
              </a:path>
              <a:path w="2095500" h="2476500">
                <a:moveTo>
                  <a:pt x="1160930" y="2298699"/>
                </a:moveTo>
                <a:lnTo>
                  <a:pt x="1188563" y="2298699"/>
                </a:lnTo>
                <a:lnTo>
                  <a:pt x="1189863" y="2311399"/>
                </a:lnTo>
                <a:lnTo>
                  <a:pt x="1162879" y="2311399"/>
                </a:lnTo>
                <a:lnTo>
                  <a:pt x="1160930" y="2298699"/>
                </a:lnTo>
                <a:close/>
              </a:path>
              <a:path w="2095500" h="2476500">
                <a:moveTo>
                  <a:pt x="668682" y="2298699"/>
                </a:moveTo>
                <a:lnTo>
                  <a:pt x="696922" y="2298699"/>
                </a:lnTo>
                <a:lnTo>
                  <a:pt x="700473" y="2311399"/>
                </a:lnTo>
                <a:lnTo>
                  <a:pt x="671345" y="2311399"/>
                </a:lnTo>
                <a:lnTo>
                  <a:pt x="668682" y="2298699"/>
                </a:lnTo>
                <a:close/>
              </a:path>
              <a:path w="2095500" h="2476500">
                <a:moveTo>
                  <a:pt x="1489348" y="2260599"/>
                </a:moveTo>
                <a:lnTo>
                  <a:pt x="1517824" y="2260599"/>
                </a:lnTo>
                <a:lnTo>
                  <a:pt x="1525506" y="2273299"/>
                </a:lnTo>
                <a:lnTo>
                  <a:pt x="1535304" y="2285999"/>
                </a:lnTo>
                <a:lnTo>
                  <a:pt x="1546326" y="2298699"/>
                </a:lnTo>
                <a:lnTo>
                  <a:pt x="1512109" y="2298699"/>
                </a:lnTo>
                <a:lnTo>
                  <a:pt x="1510008" y="2285999"/>
                </a:lnTo>
                <a:lnTo>
                  <a:pt x="1500609" y="2285999"/>
                </a:lnTo>
                <a:lnTo>
                  <a:pt x="1497512" y="2273299"/>
                </a:lnTo>
                <a:lnTo>
                  <a:pt x="1493419" y="2273299"/>
                </a:lnTo>
                <a:lnTo>
                  <a:pt x="1489348" y="2260599"/>
                </a:lnTo>
                <a:close/>
              </a:path>
              <a:path w="2095500" h="2476500">
                <a:moveTo>
                  <a:pt x="1157746" y="2285999"/>
                </a:moveTo>
                <a:lnTo>
                  <a:pt x="1184644" y="2285999"/>
                </a:lnTo>
                <a:lnTo>
                  <a:pt x="1185596" y="2298699"/>
                </a:lnTo>
                <a:lnTo>
                  <a:pt x="1158786" y="2298699"/>
                </a:lnTo>
                <a:lnTo>
                  <a:pt x="1157746" y="2285999"/>
                </a:lnTo>
                <a:close/>
              </a:path>
              <a:path w="2095500" h="2476500">
                <a:moveTo>
                  <a:pt x="659521" y="2285999"/>
                </a:moveTo>
                <a:lnTo>
                  <a:pt x="688562" y="2285999"/>
                </a:lnTo>
                <a:lnTo>
                  <a:pt x="691811" y="2298699"/>
                </a:lnTo>
                <a:lnTo>
                  <a:pt x="662748" y="2298699"/>
                </a:lnTo>
                <a:lnTo>
                  <a:pt x="659521" y="2285999"/>
                </a:lnTo>
                <a:close/>
              </a:path>
              <a:path w="2095500" h="2476500">
                <a:moveTo>
                  <a:pt x="1153805" y="2273299"/>
                </a:moveTo>
                <a:lnTo>
                  <a:pt x="1181027" y="2273299"/>
                </a:lnTo>
                <a:lnTo>
                  <a:pt x="1182348" y="2285999"/>
                </a:lnTo>
                <a:lnTo>
                  <a:pt x="1154758" y="2285999"/>
                </a:lnTo>
                <a:lnTo>
                  <a:pt x="1153805" y="2273299"/>
                </a:lnTo>
                <a:close/>
              </a:path>
              <a:path w="2095500" h="2476500">
                <a:moveTo>
                  <a:pt x="654952" y="2273299"/>
                </a:moveTo>
                <a:lnTo>
                  <a:pt x="681026" y="2273299"/>
                </a:lnTo>
                <a:lnTo>
                  <a:pt x="683949" y="2285999"/>
                </a:lnTo>
                <a:lnTo>
                  <a:pt x="655688" y="2285999"/>
                </a:lnTo>
                <a:lnTo>
                  <a:pt x="654952" y="2273299"/>
                </a:lnTo>
                <a:close/>
              </a:path>
              <a:path w="2095500" h="2476500">
                <a:moveTo>
                  <a:pt x="1832579" y="2247899"/>
                </a:moveTo>
                <a:lnTo>
                  <a:pt x="1855340" y="2247899"/>
                </a:lnTo>
                <a:lnTo>
                  <a:pt x="1858740" y="2273299"/>
                </a:lnTo>
                <a:lnTo>
                  <a:pt x="1837495" y="2273299"/>
                </a:lnTo>
                <a:lnTo>
                  <a:pt x="1834875" y="2260599"/>
                </a:lnTo>
                <a:lnTo>
                  <a:pt x="1832579" y="2247899"/>
                </a:lnTo>
                <a:close/>
              </a:path>
              <a:path w="2095500" h="2476500">
                <a:moveTo>
                  <a:pt x="1151055" y="2260599"/>
                </a:moveTo>
                <a:lnTo>
                  <a:pt x="1178103" y="2260599"/>
                </a:lnTo>
                <a:lnTo>
                  <a:pt x="1179749" y="2273299"/>
                </a:lnTo>
                <a:lnTo>
                  <a:pt x="1152874" y="2273299"/>
                </a:lnTo>
                <a:lnTo>
                  <a:pt x="1151055" y="2260599"/>
                </a:lnTo>
                <a:close/>
              </a:path>
              <a:path w="2095500" h="2476500">
                <a:moveTo>
                  <a:pt x="648606" y="2260599"/>
                </a:moveTo>
                <a:lnTo>
                  <a:pt x="675547" y="2260599"/>
                </a:lnTo>
                <a:lnTo>
                  <a:pt x="676218" y="2273299"/>
                </a:lnTo>
                <a:lnTo>
                  <a:pt x="651335" y="2273299"/>
                </a:lnTo>
                <a:lnTo>
                  <a:pt x="648606" y="2260599"/>
                </a:lnTo>
                <a:close/>
              </a:path>
              <a:path w="2095500" h="2476500">
                <a:moveTo>
                  <a:pt x="1931548" y="2247899"/>
                </a:moveTo>
                <a:lnTo>
                  <a:pt x="2050745" y="2247899"/>
                </a:lnTo>
                <a:lnTo>
                  <a:pt x="2043771" y="2260599"/>
                </a:lnTo>
                <a:lnTo>
                  <a:pt x="1936768" y="2260599"/>
                </a:lnTo>
                <a:lnTo>
                  <a:pt x="1931548" y="2247899"/>
                </a:lnTo>
                <a:close/>
              </a:path>
              <a:path w="2095500" h="2476500">
                <a:moveTo>
                  <a:pt x="1477350" y="2247899"/>
                </a:moveTo>
                <a:lnTo>
                  <a:pt x="1510203" y="2247899"/>
                </a:lnTo>
                <a:lnTo>
                  <a:pt x="1513192" y="2260599"/>
                </a:lnTo>
                <a:lnTo>
                  <a:pt x="1481335" y="2260599"/>
                </a:lnTo>
                <a:lnTo>
                  <a:pt x="1477350" y="2247899"/>
                </a:lnTo>
                <a:close/>
              </a:path>
              <a:path w="2095500" h="2476500">
                <a:moveTo>
                  <a:pt x="1146463" y="2247899"/>
                </a:moveTo>
                <a:lnTo>
                  <a:pt x="1175418" y="2247899"/>
                </a:lnTo>
                <a:lnTo>
                  <a:pt x="1176154" y="2260599"/>
                </a:lnTo>
                <a:lnTo>
                  <a:pt x="1148911" y="2260599"/>
                </a:lnTo>
                <a:lnTo>
                  <a:pt x="1146463" y="2247899"/>
                </a:lnTo>
                <a:close/>
              </a:path>
              <a:path w="2095500" h="2476500">
                <a:moveTo>
                  <a:pt x="642932" y="2247899"/>
                </a:moveTo>
                <a:lnTo>
                  <a:pt x="668292" y="2247899"/>
                </a:lnTo>
                <a:lnTo>
                  <a:pt x="670003" y="2260599"/>
                </a:lnTo>
                <a:lnTo>
                  <a:pt x="644752" y="2260599"/>
                </a:lnTo>
                <a:lnTo>
                  <a:pt x="642932" y="2247899"/>
                </a:lnTo>
                <a:close/>
              </a:path>
              <a:path w="2095500" h="2476500">
                <a:moveTo>
                  <a:pt x="2066576" y="2222499"/>
                </a:moveTo>
                <a:lnTo>
                  <a:pt x="2095196" y="2222499"/>
                </a:lnTo>
                <a:lnTo>
                  <a:pt x="2095196" y="2247899"/>
                </a:lnTo>
                <a:lnTo>
                  <a:pt x="1891917" y="2247899"/>
                </a:lnTo>
                <a:lnTo>
                  <a:pt x="1885984" y="2235199"/>
                </a:lnTo>
                <a:lnTo>
                  <a:pt x="2060858" y="2235199"/>
                </a:lnTo>
                <a:lnTo>
                  <a:pt x="2066576" y="2222499"/>
                </a:lnTo>
                <a:close/>
              </a:path>
              <a:path w="2095500" h="2476500">
                <a:moveTo>
                  <a:pt x="1821296" y="2209799"/>
                </a:moveTo>
                <a:lnTo>
                  <a:pt x="1885659" y="2209799"/>
                </a:lnTo>
                <a:lnTo>
                  <a:pt x="1891982" y="2222499"/>
                </a:lnTo>
                <a:lnTo>
                  <a:pt x="1848280" y="2222499"/>
                </a:lnTo>
                <a:lnTo>
                  <a:pt x="1850251" y="2235199"/>
                </a:lnTo>
                <a:lnTo>
                  <a:pt x="1853088" y="2247899"/>
                </a:lnTo>
                <a:lnTo>
                  <a:pt x="1830175" y="2247899"/>
                </a:lnTo>
                <a:lnTo>
                  <a:pt x="1827165" y="2235199"/>
                </a:lnTo>
                <a:lnTo>
                  <a:pt x="1824025" y="2222499"/>
                </a:lnTo>
                <a:lnTo>
                  <a:pt x="1821296" y="2209799"/>
                </a:lnTo>
                <a:close/>
              </a:path>
              <a:path w="2095500" h="2476500">
                <a:moveTo>
                  <a:pt x="1467562" y="2235199"/>
                </a:moveTo>
                <a:lnTo>
                  <a:pt x="1502775" y="2235199"/>
                </a:lnTo>
                <a:lnTo>
                  <a:pt x="1505547" y="2247899"/>
                </a:lnTo>
                <a:lnTo>
                  <a:pt x="1472434" y="2247899"/>
                </a:lnTo>
                <a:lnTo>
                  <a:pt x="1467562" y="2235199"/>
                </a:lnTo>
                <a:close/>
              </a:path>
              <a:path w="2095500" h="2476500">
                <a:moveTo>
                  <a:pt x="1138364" y="2197099"/>
                </a:moveTo>
                <a:lnTo>
                  <a:pt x="1166994" y="2197099"/>
                </a:lnTo>
                <a:lnTo>
                  <a:pt x="1168055" y="2209799"/>
                </a:lnTo>
                <a:lnTo>
                  <a:pt x="1169462" y="2222499"/>
                </a:lnTo>
                <a:lnTo>
                  <a:pt x="1170957" y="2222499"/>
                </a:lnTo>
                <a:lnTo>
                  <a:pt x="1172235" y="2235199"/>
                </a:lnTo>
                <a:lnTo>
                  <a:pt x="1173599" y="2247899"/>
                </a:lnTo>
                <a:lnTo>
                  <a:pt x="1146095" y="2247899"/>
                </a:lnTo>
                <a:lnTo>
                  <a:pt x="1144536" y="2235199"/>
                </a:lnTo>
                <a:lnTo>
                  <a:pt x="1142695" y="2222499"/>
                </a:lnTo>
                <a:lnTo>
                  <a:pt x="1140616" y="2209799"/>
                </a:lnTo>
                <a:lnTo>
                  <a:pt x="1139642" y="2209799"/>
                </a:lnTo>
                <a:lnTo>
                  <a:pt x="1138364" y="2197099"/>
                </a:lnTo>
                <a:close/>
              </a:path>
              <a:path w="2095500" h="2476500">
                <a:moveTo>
                  <a:pt x="637908" y="2235199"/>
                </a:moveTo>
                <a:lnTo>
                  <a:pt x="663593" y="2235199"/>
                </a:lnTo>
                <a:lnTo>
                  <a:pt x="664589" y="2247899"/>
                </a:lnTo>
                <a:lnTo>
                  <a:pt x="639511" y="2247899"/>
                </a:lnTo>
                <a:lnTo>
                  <a:pt x="637908" y="2235199"/>
                </a:lnTo>
                <a:close/>
              </a:path>
              <a:path w="2095500" h="2476500">
                <a:moveTo>
                  <a:pt x="1856942" y="2222499"/>
                </a:moveTo>
                <a:lnTo>
                  <a:pt x="1924294" y="2222499"/>
                </a:lnTo>
                <a:lnTo>
                  <a:pt x="1929946" y="2235199"/>
                </a:lnTo>
                <a:lnTo>
                  <a:pt x="1861707" y="2235199"/>
                </a:lnTo>
                <a:lnTo>
                  <a:pt x="1856942" y="2222499"/>
                </a:lnTo>
                <a:close/>
              </a:path>
              <a:path w="2095500" h="2476500">
                <a:moveTo>
                  <a:pt x="1436290" y="2184399"/>
                </a:moveTo>
                <a:lnTo>
                  <a:pt x="1469554" y="2184399"/>
                </a:lnTo>
                <a:lnTo>
                  <a:pt x="1472088" y="2197099"/>
                </a:lnTo>
                <a:lnTo>
                  <a:pt x="1474665" y="2197099"/>
                </a:lnTo>
                <a:lnTo>
                  <a:pt x="1481140" y="2209799"/>
                </a:lnTo>
                <a:lnTo>
                  <a:pt x="1485558" y="2209799"/>
                </a:lnTo>
                <a:lnTo>
                  <a:pt x="1489131" y="2222499"/>
                </a:lnTo>
                <a:lnTo>
                  <a:pt x="1493636" y="2222499"/>
                </a:lnTo>
                <a:lnTo>
                  <a:pt x="1497274" y="2235199"/>
                </a:lnTo>
                <a:lnTo>
                  <a:pt x="1462711" y="2235199"/>
                </a:lnTo>
                <a:lnTo>
                  <a:pt x="1457903" y="2222499"/>
                </a:lnTo>
                <a:lnTo>
                  <a:pt x="1448331" y="2209799"/>
                </a:lnTo>
                <a:lnTo>
                  <a:pt x="1444281" y="2197099"/>
                </a:lnTo>
                <a:lnTo>
                  <a:pt x="1436290" y="2184399"/>
                </a:lnTo>
                <a:close/>
              </a:path>
              <a:path w="2095500" h="2476500">
                <a:moveTo>
                  <a:pt x="864325" y="2222499"/>
                </a:moveTo>
                <a:lnTo>
                  <a:pt x="890984" y="2222499"/>
                </a:lnTo>
                <a:lnTo>
                  <a:pt x="890399" y="2235199"/>
                </a:lnTo>
                <a:lnTo>
                  <a:pt x="864238" y="2235199"/>
                </a:lnTo>
                <a:lnTo>
                  <a:pt x="864325" y="2222499"/>
                </a:lnTo>
                <a:close/>
              </a:path>
              <a:path w="2095500" h="2476500">
                <a:moveTo>
                  <a:pt x="632689" y="2222499"/>
                </a:moveTo>
                <a:lnTo>
                  <a:pt x="659954" y="2222499"/>
                </a:lnTo>
                <a:lnTo>
                  <a:pt x="661708" y="2235199"/>
                </a:lnTo>
                <a:lnTo>
                  <a:pt x="634941" y="2235199"/>
                </a:lnTo>
                <a:lnTo>
                  <a:pt x="632689" y="2222499"/>
                </a:lnTo>
                <a:close/>
              </a:path>
              <a:path w="2095500" h="2476500">
                <a:moveTo>
                  <a:pt x="876496" y="2095499"/>
                </a:moveTo>
                <a:lnTo>
                  <a:pt x="906446" y="2095499"/>
                </a:lnTo>
                <a:lnTo>
                  <a:pt x="903913" y="2120899"/>
                </a:lnTo>
                <a:lnTo>
                  <a:pt x="901855" y="2133599"/>
                </a:lnTo>
                <a:lnTo>
                  <a:pt x="900231" y="2146299"/>
                </a:lnTo>
                <a:lnTo>
                  <a:pt x="898087" y="2158999"/>
                </a:lnTo>
                <a:lnTo>
                  <a:pt x="896398" y="2171699"/>
                </a:lnTo>
                <a:lnTo>
                  <a:pt x="895358" y="2184399"/>
                </a:lnTo>
                <a:lnTo>
                  <a:pt x="894124" y="2184399"/>
                </a:lnTo>
                <a:lnTo>
                  <a:pt x="892998" y="2197099"/>
                </a:lnTo>
                <a:lnTo>
                  <a:pt x="892002" y="2209799"/>
                </a:lnTo>
                <a:lnTo>
                  <a:pt x="891309" y="2222499"/>
                </a:lnTo>
                <a:lnTo>
                  <a:pt x="864801" y="2222499"/>
                </a:lnTo>
                <a:lnTo>
                  <a:pt x="864953" y="2209799"/>
                </a:lnTo>
                <a:lnTo>
                  <a:pt x="865668" y="2209799"/>
                </a:lnTo>
                <a:lnTo>
                  <a:pt x="865798" y="2197099"/>
                </a:lnTo>
                <a:lnTo>
                  <a:pt x="866447" y="2197099"/>
                </a:lnTo>
                <a:lnTo>
                  <a:pt x="867530" y="2184399"/>
                </a:lnTo>
                <a:lnTo>
                  <a:pt x="868331" y="2171699"/>
                </a:lnTo>
                <a:lnTo>
                  <a:pt x="868981" y="2158999"/>
                </a:lnTo>
                <a:lnTo>
                  <a:pt x="869891" y="2158999"/>
                </a:lnTo>
                <a:lnTo>
                  <a:pt x="870865" y="2146299"/>
                </a:lnTo>
                <a:lnTo>
                  <a:pt x="872966" y="2120899"/>
                </a:lnTo>
                <a:lnTo>
                  <a:pt x="874677" y="2108199"/>
                </a:lnTo>
                <a:lnTo>
                  <a:pt x="876496" y="2095499"/>
                </a:lnTo>
                <a:close/>
              </a:path>
              <a:path w="2095500" h="2476500">
                <a:moveTo>
                  <a:pt x="630285" y="2209799"/>
                </a:moveTo>
                <a:lnTo>
                  <a:pt x="655406" y="2209799"/>
                </a:lnTo>
                <a:lnTo>
                  <a:pt x="657161" y="2222499"/>
                </a:lnTo>
                <a:lnTo>
                  <a:pt x="630653" y="2222499"/>
                </a:lnTo>
                <a:lnTo>
                  <a:pt x="630285" y="2209799"/>
                </a:lnTo>
                <a:close/>
              </a:path>
              <a:path w="2095500" h="2476500">
                <a:moveTo>
                  <a:pt x="1801091" y="2146299"/>
                </a:moveTo>
                <a:lnTo>
                  <a:pt x="1822812" y="2146299"/>
                </a:lnTo>
                <a:lnTo>
                  <a:pt x="1825411" y="2158999"/>
                </a:lnTo>
                <a:lnTo>
                  <a:pt x="1829179" y="2171699"/>
                </a:lnTo>
                <a:lnTo>
                  <a:pt x="1832839" y="2171699"/>
                </a:lnTo>
                <a:lnTo>
                  <a:pt x="1835914" y="2184399"/>
                </a:lnTo>
                <a:lnTo>
                  <a:pt x="1841891" y="2184399"/>
                </a:lnTo>
                <a:lnTo>
                  <a:pt x="1842758" y="2197099"/>
                </a:lnTo>
                <a:lnTo>
                  <a:pt x="1861728" y="2197099"/>
                </a:lnTo>
                <a:lnTo>
                  <a:pt x="1868745" y="2209799"/>
                </a:lnTo>
                <a:lnTo>
                  <a:pt x="1816315" y="2209799"/>
                </a:lnTo>
                <a:lnTo>
                  <a:pt x="1805270" y="2158999"/>
                </a:lnTo>
                <a:lnTo>
                  <a:pt x="1802433" y="2158999"/>
                </a:lnTo>
                <a:lnTo>
                  <a:pt x="1801091" y="2146299"/>
                </a:lnTo>
                <a:close/>
              </a:path>
              <a:path w="2095500" h="2476500">
                <a:moveTo>
                  <a:pt x="626907" y="2197099"/>
                </a:moveTo>
                <a:lnTo>
                  <a:pt x="653003" y="2197099"/>
                </a:lnTo>
                <a:lnTo>
                  <a:pt x="653847" y="2209799"/>
                </a:lnTo>
                <a:lnTo>
                  <a:pt x="627816" y="2209799"/>
                </a:lnTo>
                <a:lnTo>
                  <a:pt x="626907" y="2197099"/>
                </a:lnTo>
                <a:close/>
              </a:path>
              <a:path w="2095500" h="2476500">
                <a:moveTo>
                  <a:pt x="586366" y="2197099"/>
                </a:moveTo>
                <a:lnTo>
                  <a:pt x="605164" y="2197099"/>
                </a:lnTo>
                <a:lnTo>
                  <a:pt x="603648" y="2209799"/>
                </a:lnTo>
                <a:lnTo>
                  <a:pt x="586799" y="2209799"/>
                </a:lnTo>
                <a:lnTo>
                  <a:pt x="586366" y="2197099"/>
                </a:lnTo>
                <a:close/>
              </a:path>
              <a:path w="2095500" h="2476500">
                <a:moveTo>
                  <a:pt x="1127406" y="2095499"/>
                </a:moveTo>
                <a:lnTo>
                  <a:pt x="1158288" y="2095499"/>
                </a:lnTo>
                <a:lnTo>
                  <a:pt x="1159349" y="2120899"/>
                </a:lnTo>
                <a:lnTo>
                  <a:pt x="1160562" y="2133599"/>
                </a:lnTo>
                <a:lnTo>
                  <a:pt x="1161081" y="2146299"/>
                </a:lnTo>
                <a:lnTo>
                  <a:pt x="1161948" y="2146299"/>
                </a:lnTo>
                <a:lnTo>
                  <a:pt x="1162922" y="2158999"/>
                </a:lnTo>
                <a:lnTo>
                  <a:pt x="1163724" y="2171699"/>
                </a:lnTo>
                <a:lnTo>
                  <a:pt x="1164373" y="2171699"/>
                </a:lnTo>
                <a:lnTo>
                  <a:pt x="1164611" y="2184399"/>
                </a:lnTo>
                <a:lnTo>
                  <a:pt x="1165045" y="2184399"/>
                </a:lnTo>
                <a:lnTo>
                  <a:pt x="1165997" y="2197099"/>
                </a:lnTo>
                <a:lnTo>
                  <a:pt x="1137454" y="2197099"/>
                </a:lnTo>
                <a:lnTo>
                  <a:pt x="1136285" y="2184399"/>
                </a:lnTo>
                <a:lnTo>
                  <a:pt x="1134639" y="2171699"/>
                </a:lnTo>
                <a:lnTo>
                  <a:pt x="1132863" y="2158999"/>
                </a:lnTo>
                <a:lnTo>
                  <a:pt x="1131217" y="2133599"/>
                </a:lnTo>
                <a:lnTo>
                  <a:pt x="1129507" y="2120899"/>
                </a:lnTo>
                <a:lnTo>
                  <a:pt x="1128142" y="2108199"/>
                </a:lnTo>
                <a:lnTo>
                  <a:pt x="1127406" y="2095499"/>
                </a:lnTo>
                <a:close/>
              </a:path>
              <a:path w="2095500" h="2476500">
                <a:moveTo>
                  <a:pt x="624806" y="2184399"/>
                </a:moveTo>
                <a:lnTo>
                  <a:pt x="651075" y="2184399"/>
                </a:lnTo>
                <a:lnTo>
                  <a:pt x="651508" y="2197099"/>
                </a:lnTo>
                <a:lnTo>
                  <a:pt x="625781" y="2197099"/>
                </a:lnTo>
                <a:lnTo>
                  <a:pt x="624806" y="2184399"/>
                </a:lnTo>
                <a:close/>
              </a:path>
              <a:path w="2095500" h="2476500">
                <a:moveTo>
                  <a:pt x="490364" y="2108199"/>
                </a:moveTo>
                <a:lnTo>
                  <a:pt x="522523" y="2108199"/>
                </a:lnTo>
                <a:lnTo>
                  <a:pt x="545717" y="2133599"/>
                </a:lnTo>
                <a:lnTo>
                  <a:pt x="564060" y="2158999"/>
                </a:lnTo>
                <a:lnTo>
                  <a:pt x="578895" y="2171699"/>
                </a:lnTo>
                <a:lnTo>
                  <a:pt x="591888" y="2184399"/>
                </a:lnTo>
                <a:lnTo>
                  <a:pt x="620843" y="2184399"/>
                </a:lnTo>
                <a:lnTo>
                  <a:pt x="618612" y="2197099"/>
                </a:lnTo>
                <a:lnTo>
                  <a:pt x="579631" y="2197099"/>
                </a:lnTo>
                <a:lnTo>
                  <a:pt x="569756" y="2184399"/>
                </a:lnTo>
                <a:lnTo>
                  <a:pt x="556264" y="2171699"/>
                </a:lnTo>
                <a:lnTo>
                  <a:pt x="539220" y="2158999"/>
                </a:lnTo>
                <a:lnTo>
                  <a:pt x="509400" y="2133599"/>
                </a:lnTo>
                <a:lnTo>
                  <a:pt x="504007" y="2120899"/>
                </a:lnTo>
                <a:lnTo>
                  <a:pt x="493114" y="2120899"/>
                </a:lnTo>
                <a:lnTo>
                  <a:pt x="490364" y="2108199"/>
                </a:lnTo>
                <a:close/>
              </a:path>
              <a:path w="2095500" h="2476500">
                <a:moveTo>
                  <a:pt x="1423296" y="2158999"/>
                </a:moveTo>
                <a:lnTo>
                  <a:pt x="1454568" y="2158999"/>
                </a:lnTo>
                <a:lnTo>
                  <a:pt x="1458271" y="2171699"/>
                </a:lnTo>
                <a:lnTo>
                  <a:pt x="1464487" y="2184399"/>
                </a:lnTo>
                <a:lnTo>
                  <a:pt x="1432349" y="2184399"/>
                </a:lnTo>
                <a:lnTo>
                  <a:pt x="1425852" y="2171699"/>
                </a:lnTo>
                <a:lnTo>
                  <a:pt x="1423296" y="2158999"/>
                </a:lnTo>
                <a:close/>
              </a:path>
              <a:path w="2095500" h="2476500">
                <a:moveTo>
                  <a:pt x="605034" y="2171699"/>
                </a:moveTo>
                <a:lnTo>
                  <a:pt x="649386" y="2171699"/>
                </a:lnTo>
                <a:lnTo>
                  <a:pt x="649646" y="2184399"/>
                </a:lnTo>
                <a:lnTo>
                  <a:pt x="602673" y="2184399"/>
                </a:lnTo>
                <a:lnTo>
                  <a:pt x="605034" y="2171699"/>
                </a:lnTo>
                <a:close/>
              </a:path>
              <a:path w="2095500" h="2476500">
                <a:moveTo>
                  <a:pt x="616165" y="2158999"/>
                </a:moveTo>
                <a:lnTo>
                  <a:pt x="648368" y="2158999"/>
                </a:lnTo>
                <a:lnTo>
                  <a:pt x="648628" y="2171699"/>
                </a:lnTo>
                <a:lnTo>
                  <a:pt x="610123" y="2171699"/>
                </a:lnTo>
                <a:lnTo>
                  <a:pt x="616165" y="2158999"/>
                </a:lnTo>
                <a:close/>
              </a:path>
              <a:path w="2095500" h="2476500">
                <a:moveTo>
                  <a:pt x="1381673" y="2082799"/>
                </a:moveTo>
                <a:lnTo>
                  <a:pt x="1415998" y="2082799"/>
                </a:lnTo>
                <a:lnTo>
                  <a:pt x="1420481" y="2095499"/>
                </a:lnTo>
                <a:lnTo>
                  <a:pt x="1425007" y="2108199"/>
                </a:lnTo>
                <a:lnTo>
                  <a:pt x="1430746" y="2120899"/>
                </a:lnTo>
                <a:lnTo>
                  <a:pt x="1435402" y="2120899"/>
                </a:lnTo>
                <a:lnTo>
                  <a:pt x="1441293" y="2133599"/>
                </a:lnTo>
                <a:lnTo>
                  <a:pt x="1447270" y="2146299"/>
                </a:lnTo>
                <a:lnTo>
                  <a:pt x="1452121" y="2158999"/>
                </a:lnTo>
                <a:lnTo>
                  <a:pt x="1416908" y="2158999"/>
                </a:lnTo>
                <a:lnTo>
                  <a:pt x="1410627" y="2146299"/>
                </a:lnTo>
                <a:lnTo>
                  <a:pt x="1404434" y="2133599"/>
                </a:lnTo>
                <a:lnTo>
                  <a:pt x="1395901" y="2120899"/>
                </a:lnTo>
                <a:lnTo>
                  <a:pt x="1394710" y="2108199"/>
                </a:lnTo>
                <a:lnTo>
                  <a:pt x="1388733" y="2108199"/>
                </a:lnTo>
                <a:lnTo>
                  <a:pt x="1387542" y="2095499"/>
                </a:lnTo>
                <a:lnTo>
                  <a:pt x="1382821" y="2095499"/>
                </a:lnTo>
                <a:lnTo>
                  <a:pt x="1381673" y="2082799"/>
                </a:lnTo>
                <a:close/>
              </a:path>
              <a:path w="2095500" h="2476500">
                <a:moveTo>
                  <a:pt x="696250" y="1879599"/>
                </a:moveTo>
                <a:lnTo>
                  <a:pt x="734799" y="1879599"/>
                </a:lnTo>
                <a:lnTo>
                  <a:pt x="724187" y="1904999"/>
                </a:lnTo>
                <a:lnTo>
                  <a:pt x="717863" y="1917699"/>
                </a:lnTo>
                <a:lnTo>
                  <a:pt x="716304" y="1917699"/>
                </a:lnTo>
                <a:lnTo>
                  <a:pt x="714723" y="1930399"/>
                </a:lnTo>
                <a:lnTo>
                  <a:pt x="705368" y="1955799"/>
                </a:lnTo>
                <a:lnTo>
                  <a:pt x="697680" y="1968499"/>
                </a:lnTo>
                <a:lnTo>
                  <a:pt x="694951" y="1968499"/>
                </a:lnTo>
                <a:lnTo>
                  <a:pt x="690511" y="1981199"/>
                </a:lnTo>
                <a:lnTo>
                  <a:pt x="676955" y="2031999"/>
                </a:lnTo>
                <a:lnTo>
                  <a:pt x="663306" y="2082799"/>
                </a:lnTo>
                <a:lnTo>
                  <a:pt x="652766" y="2133599"/>
                </a:lnTo>
                <a:lnTo>
                  <a:pt x="648541" y="2158999"/>
                </a:lnTo>
                <a:lnTo>
                  <a:pt x="621796" y="2158999"/>
                </a:lnTo>
                <a:lnTo>
                  <a:pt x="621796" y="2146299"/>
                </a:lnTo>
                <a:lnTo>
                  <a:pt x="621882" y="2133599"/>
                </a:lnTo>
                <a:lnTo>
                  <a:pt x="622337" y="2133599"/>
                </a:lnTo>
                <a:lnTo>
                  <a:pt x="622662" y="2120899"/>
                </a:lnTo>
                <a:lnTo>
                  <a:pt x="623203" y="2120899"/>
                </a:lnTo>
                <a:lnTo>
                  <a:pt x="623702" y="2108199"/>
                </a:lnTo>
                <a:lnTo>
                  <a:pt x="624481" y="2108199"/>
                </a:lnTo>
                <a:lnTo>
                  <a:pt x="625391" y="2095499"/>
                </a:lnTo>
                <a:lnTo>
                  <a:pt x="626170" y="2095499"/>
                </a:lnTo>
                <a:lnTo>
                  <a:pt x="627015" y="2082799"/>
                </a:lnTo>
                <a:lnTo>
                  <a:pt x="628921" y="2082799"/>
                </a:lnTo>
                <a:lnTo>
                  <a:pt x="630372" y="2070099"/>
                </a:lnTo>
                <a:lnTo>
                  <a:pt x="631541" y="2070099"/>
                </a:lnTo>
                <a:lnTo>
                  <a:pt x="632776" y="2057399"/>
                </a:lnTo>
                <a:lnTo>
                  <a:pt x="635006" y="2057399"/>
                </a:lnTo>
                <a:lnTo>
                  <a:pt x="635959" y="2044699"/>
                </a:lnTo>
                <a:lnTo>
                  <a:pt x="637951" y="2044699"/>
                </a:lnTo>
                <a:lnTo>
                  <a:pt x="640637" y="2031999"/>
                </a:lnTo>
                <a:lnTo>
                  <a:pt x="642348" y="2031999"/>
                </a:lnTo>
                <a:lnTo>
                  <a:pt x="644730" y="2019299"/>
                </a:lnTo>
                <a:lnTo>
                  <a:pt x="646614" y="2019299"/>
                </a:lnTo>
                <a:lnTo>
                  <a:pt x="649906" y="2006599"/>
                </a:lnTo>
                <a:lnTo>
                  <a:pt x="655471" y="1993899"/>
                </a:lnTo>
                <a:lnTo>
                  <a:pt x="661124" y="1968499"/>
                </a:lnTo>
                <a:lnTo>
                  <a:pt x="668270" y="1955799"/>
                </a:lnTo>
                <a:lnTo>
                  <a:pt x="672602" y="1943099"/>
                </a:lnTo>
                <a:lnTo>
                  <a:pt x="679900" y="1930399"/>
                </a:lnTo>
                <a:lnTo>
                  <a:pt x="687284" y="1904999"/>
                </a:lnTo>
                <a:lnTo>
                  <a:pt x="696250" y="1879599"/>
                </a:lnTo>
                <a:close/>
              </a:path>
              <a:path w="2095500" h="2476500">
                <a:moveTo>
                  <a:pt x="1766527" y="2057399"/>
                </a:moveTo>
                <a:lnTo>
                  <a:pt x="1791800" y="2057399"/>
                </a:lnTo>
                <a:lnTo>
                  <a:pt x="1796283" y="2070099"/>
                </a:lnTo>
                <a:lnTo>
                  <a:pt x="1802130" y="2095499"/>
                </a:lnTo>
                <a:lnTo>
                  <a:pt x="1807804" y="2108199"/>
                </a:lnTo>
                <a:lnTo>
                  <a:pt x="1809234" y="2108199"/>
                </a:lnTo>
                <a:lnTo>
                  <a:pt x="1813435" y="2120899"/>
                </a:lnTo>
                <a:lnTo>
                  <a:pt x="1818871" y="2133599"/>
                </a:lnTo>
                <a:lnTo>
                  <a:pt x="1822184" y="2146299"/>
                </a:lnTo>
                <a:lnTo>
                  <a:pt x="1800441" y="2146299"/>
                </a:lnTo>
                <a:lnTo>
                  <a:pt x="1795005" y="2133599"/>
                </a:lnTo>
                <a:lnTo>
                  <a:pt x="1792212" y="2133599"/>
                </a:lnTo>
                <a:lnTo>
                  <a:pt x="1785996" y="2108199"/>
                </a:lnTo>
                <a:lnTo>
                  <a:pt x="1782033" y="2095499"/>
                </a:lnTo>
                <a:lnTo>
                  <a:pt x="1777485" y="2095499"/>
                </a:lnTo>
                <a:lnTo>
                  <a:pt x="1771270" y="2070099"/>
                </a:lnTo>
                <a:lnTo>
                  <a:pt x="1766527" y="2057399"/>
                </a:lnTo>
                <a:close/>
              </a:path>
              <a:path w="2095500" h="2476500">
                <a:moveTo>
                  <a:pt x="479990" y="2095499"/>
                </a:moveTo>
                <a:lnTo>
                  <a:pt x="507494" y="2095499"/>
                </a:lnTo>
                <a:lnTo>
                  <a:pt x="510742" y="2108199"/>
                </a:lnTo>
                <a:lnTo>
                  <a:pt x="484408" y="2108199"/>
                </a:lnTo>
                <a:lnTo>
                  <a:pt x="479990" y="2095499"/>
                </a:lnTo>
                <a:close/>
              </a:path>
              <a:path w="2095500" h="2476500">
                <a:moveTo>
                  <a:pt x="1068164" y="1384299"/>
                </a:moveTo>
                <a:lnTo>
                  <a:pt x="1124807" y="1384299"/>
                </a:lnTo>
                <a:lnTo>
                  <a:pt x="1127969" y="1435099"/>
                </a:lnTo>
                <a:lnTo>
                  <a:pt x="1127103" y="1447799"/>
                </a:lnTo>
                <a:lnTo>
                  <a:pt x="1125392" y="1460499"/>
                </a:lnTo>
                <a:lnTo>
                  <a:pt x="1125045" y="1473199"/>
                </a:lnTo>
                <a:lnTo>
                  <a:pt x="1125327" y="1485899"/>
                </a:lnTo>
                <a:lnTo>
                  <a:pt x="1125977" y="1498599"/>
                </a:lnTo>
                <a:lnTo>
                  <a:pt x="1127709" y="1536699"/>
                </a:lnTo>
                <a:lnTo>
                  <a:pt x="1130286" y="1587499"/>
                </a:lnTo>
                <a:lnTo>
                  <a:pt x="1131845" y="1625599"/>
                </a:lnTo>
                <a:lnTo>
                  <a:pt x="1132647" y="1638299"/>
                </a:lnTo>
                <a:lnTo>
                  <a:pt x="1135116" y="1689099"/>
                </a:lnTo>
                <a:lnTo>
                  <a:pt x="1136003" y="1701799"/>
                </a:lnTo>
                <a:lnTo>
                  <a:pt x="1137823" y="1727199"/>
                </a:lnTo>
                <a:lnTo>
                  <a:pt x="1138775" y="1752599"/>
                </a:lnTo>
                <a:lnTo>
                  <a:pt x="1139230" y="1752599"/>
                </a:lnTo>
                <a:lnTo>
                  <a:pt x="1141158" y="1790699"/>
                </a:lnTo>
                <a:lnTo>
                  <a:pt x="1144146" y="1828799"/>
                </a:lnTo>
                <a:lnTo>
                  <a:pt x="1147806" y="1892299"/>
                </a:lnTo>
                <a:lnTo>
                  <a:pt x="1149993" y="1917699"/>
                </a:lnTo>
                <a:lnTo>
                  <a:pt x="1151033" y="1930399"/>
                </a:lnTo>
                <a:lnTo>
                  <a:pt x="1151618" y="1943099"/>
                </a:lnTo>
                <a:lnTo>
                  <a:pt x="1152527" y="1968499"/>
                </a:lnTo>
                <a:lnTo>
                  <a:pt x="1154693" y="2019299"/>
                </a:lnTo>
                <a:lnTo>
                  <a:pt x="1155451" y="2044699"/>
                </a:lnTo>
                <a:lnTo>
                  <a:pt x="1156317" y="2070099"/>
                </a:lnTo>
                <a:lnTo>
                  <a:pt x="1156707" y="2070099"/>
                </a:lnTo>
                <a:lnTo>
                  <a:pt x="1157790" y="2095499"/>
                </a:lnTo>
                <a:lnTo>
                  <a:pt x="1126713" y="2095499"/>
                </a:lnTo>
                <a:lnTo>
                  <a:pt x="1125414" y="2070099"/>
                </a:lnTo>
                <a:lnTo>
                  <a:pt x="1124504" y="2057399"/>
                </a:lnTo>
                <a:lnTo>
                  <a:pt x="1123941" y="2057399"/>
                </a:lnTo>
                <a:lnTo>
                  <a:pt x="1122360" y="2031999"/>
                </a:lnTo>
                <a:lnTo>
                  <a:pt x="1118592" y="1968499"/>
                </a:lnTo>
                <a:lnTo>
                  <a:pt x="1117726" y="1955799"/>
                </a:lnTo>
                <a:lnTo>
                  <a:pt x="1116426" y="1943099"/>
                </a:lnTo>
                <a:lnTo>
                  <a:pt x="1115863" y="1930399"/>
                </a:lnTo>
                <a:lnTo>
                  <a:pt x="1112117" y="1904999"/>
                </a:lnTo>
                <a:lnTo>
                  <a:pt x="1107482" y="1854199"/>
                </a:lnTo>
                <a:lnTo>
                  <a:pt x="1103714" y="1816099"/>
                </a:lnTo>
                <a:lnTo>
                  <a:pt x="1099318" y="1765299"/>
                </a:lnTo>
                <a:lnTo>
                  <a:pt x="1095766" y="1727199"/>
                </a:lnTo>
                <a:lnTo>
                  <a:pt x="1089941" y="1650999"/>
                </a:lnTo>
                <a:lnTo>
                  <a:pt x="1079914" y="1536699"/>
                </a:lnTo>
                <a:lnTo>
                  <a:pt x="1068164" y="1384299"/>
                </a:lnTo>
                <a:close/>
              </a:path>
              <a:path w="2095500" h="2476500">
                <a:moveTo>
                  <a:pt x="934513" y="1739899"/>
                </a:moveTo>
                <a:lnTo>
                  <a:pt x="975725" y="1739899"/>
                </a:lnTo>
                <a:lnTo>
                  <a:pt x="974945" y="1752599"/>
                </a:lnTo>
                <a:lnTo>
                  <a:pt x="972477" y="1765299"/>
                </a:lnTo>
                <a:lnTo>
                  <a:pt x="969943" y="1777999"/>
                </a:lnTo>
                <a:lnTo>
                  <a:pt x="968210" y="1790699"/>
                </a:lnTo>
                <a:lnTo>
                  <a:pt x="963749" y="1816099"/>
                </a:lnTo>
                <a:lnTo>
                  <a:pt x="958183" y="1841499"/>
                </a:lnTo>
                <a:lnTo>
                  <a:pt x="956299" y="1841499"/>
                </a:lnTo>
                <a:lnTo>
                  <a:pt x="950539" y="1879599"/>
                </a:lnTo>
                <a:lnTo>
                  <a:pt x="942721" y="1917699"/>
                </a:lnTo>
                <a:lnTo>
                  <a:pt x="934925" y="1943099"/>
                </a:lnTo>
                <a:lnTo>
                  <a:pt x="928276" y="1981199"/>
                </a:lnTo>
                <a:lnTo>
                  <a:pt x="924573" y="1993899"/>
                </a:lnTo>
                <a:lnTo>
                  <a:pt x="920935" y="2019299"/>
                </a:lnTo>
                <a:lnTo>
                  <a:pt x="919159" y="2031999"/>
                </a:lnTo>
                <a:lnTo>
                  <a:pt x="915672" y="2044699"/>
                </a:lnTo>
                <a:lnTo>
                  <a:pt x="913983" y="2057399"/>
                </a:lnTo>
                <a:lnTo>
                  <a:pt x="909911" y="2082799"/>
                </a:lnTo>
                <a:lnTo>
                  <a:pt x="907962" y="2095499"/>
                </a:lnTo>
                <a:lnTo>
                  <a:pt x="877124" y="2095499"/>
                </a:lnTo>
                <a:lnTo>
                  <a:pt x="878423" y="2082799"/>
                </a:lnTo>
                <a:lnTo>
                  <a:pt x="880762" y="2070099"/>
                </a:lnTo>
                <a:lnTo>
                  <a:pt x="882516" y="2057399"/>
                </a:lnTo>
                <a:lnTo>
                  <a:pt x="885418" y="2031999"/>
                </a:lnTo>
                <a:lnTo>
                  <a:pt x="886934" y="2031999"/>
                </a:lnTo>
                <a:lnTo>
                  <a:pt x="888450" y="2019299"/>
                </a:lnTo>
                <a:lnTo>
                  <a:pt x="892370" y="1993899"/>
                </a:lnTo>
                <a:lnTo>
                  <a:pt x="895597" y="1981199"/>
                </a:lnTo>
                <a:lnTo>
                  <a:pt x="898888" y="1955799"/>
                </a:lnTo>
                <a:lnTo>
                  <a:pt x="911341" y="1892299"/>
                </a:lnTo>
                <a:lnTo>
                  <a:pt x="916257" y="1854199"/>
                </a:lnTo>
                <a:lnTo>
                  <a:pt x="920263" y="1828799"/>
                </a:lnTo>
                <a:lnTo>
                  <a:pt x="924161" y="1816099"/>
                </a:lnTo>
                <a:lnTo>
                  <a:pt x="926435" y="1803399"/>
                </a:lnTo>
                <a:lnTo>
                  <a:pt x="927908" y="1790699"/>
                </a:lnTo>
                <a:lnTo>
                  <a:pt x="930788" y="1765299"/>
                </a:lnTo>
                <a:lnTo>
                  <a:pt x="932174" y="1765299"/>
                </a:lnTo>
                <a:lnTo>
                  <a:pt x="934167" y="1752599"/>
                </a:lnTo>
                <a:lnTo>
                  <a:pt x="934513" y="1739899"/>
                </a:lnTo>
                <a:close/>
              </a:path>
              <a:path w="2095500" h="2476500">
                <a:moveTo>
                  <a:pt x="470613" y="2082799"/>
                </a:moveTo>
                <a:lnTo>
                  <a:pt x="496666" y="2082799"/>
                </a:lnTo>
                <a:lnTo>
                  <a:pt x="498961" y="2095499"/>
                </a:lnTo>
                <a:lnTo>
                  <a:pt x="474013" y="2095499"/>
                </a:lnTo>
                <a:lnTo>
                  <a:pt x="470613" y="2082799"/>
                </a:lnTo>
                <a:close/>
              </a:path>
              <a:path w="2095500" h="2476500">
                <a:moveTo>
                  <a:pt x="1374699" y="2070099"/>
                </a:moveTo>
                <a:lnTo>
                  <a:pt x="1409393" y="2070099"/>
                </a:lnTo>
                <a:lnTo>
                  <a:pt x="1410476" y="2082799"/>
                </a:lnTo>
                <a:lnTo>
                  <a:pt x="1377017" y="2082799"/>
                </a:lnTo>
                <a:lnTo>
                  <a:pt x="1374699" y="2070099"/>
                </a:lnTo>
                <a:close/>
              </a:path>
              <a:path w="2095500" h="2476500">
                <a:moveTo>
                  <a:pt x="460240" y="2070099"/>
                </a:moveTo>
                <a:lnTo>
                  <a:pt x="488631" y="2070099"/>
                </a:lnTo>
                <a:lnTo>
                  <a:pt x="489151" y="2082799"/>
                </a:lnTo>
                <a:lnTo>
                  <a:pt x="463207" y="2082799"/>
                </a:lnTo>
                <a:lnTo>
                  <a:pt x="460240" y="2070099"/>
                </a:lnTo>
                <a:close/>
              </a:path>
              <a:path w="2095500" h="2476500">
                <a:moveTo>
                  <a:pt x="1325994" y="1968499"/>
                </a:moveTo>
                <a:lnTo>
                  <a:pt x="1363113" y="1968499"/>
                </a:lnTo>
                <a:lnTo>
                  <a:pt x="1368961" y="1981199"/>
                </a:lnTo>
                <a:lnTo>
                  <a:pt x="1373898" y="1993899"/>
                </a:lnTo>
                <a:lnTo>
                  <a:pt x="1379919" y="2006599"/>
                </a:lnTo>
                <a:lnTo>
                  <a:pt x="1387065" y="2031999"/>
                </a:lnTo>
                <a:lnTo>
                  <a:pt x="1392263" y="2044699"/>
                </a:lnTo>
                <a:lnTo>
                  <a:pt x="1397525" y="2044699"/>
                </a:lnTo>
                <a:lnTo>
                  <a:pt x="1401792" y="2057399"/>
                </a:lnTo>
                <a:lnTo>
                  <a:pt x="1405040" y="2070099"/>
                </a:lnTo>
                <a:lnTo>
                  <a:pt x="1373573" y="2070099"/>
                </a:lnTo>
                <a:lnTo>
                  <a:pt x="1369004" y="2057399"/>
                </a:lnTo>
                <a:lnTo>
                  <a:pt x="1361143" y="2044699"/>
                </a:lnTo>
                <a:lnTo>
                  <a:pt x="1355620" y="2031999"/>
                </a:lnTo>
                <a:lnTo>
                  <a:pt x="1351246" y="2031999"/>
                </a:lnTo>
                <a:lnTo>
                  <a:pt x="1343709" y="2006599"/>
                </a:lnTo>
                <a:lnTo>
                  <a:pt x="1337364" y="1993899"/>
                </a:lnTo>
                <a:lnTo>
                  <a:pt x="1334224" y="1993899"/>
                </a:lnTo>
                <a:lnTo>
                  <a:pt x="1333206" y="1981199"/>
                </a:lnTo>
                <a:lnTo>
                  <a:pt x="1329048" y="1981199"/>
                </a:lnTo>
                <a:lnTo>
                  <a:pt x="1325994" y="1968499"/>
                </a:lnTo>
                <a:close/>
              </a:path>
              <a:path w="2095500" h="2476500">
                <a:moveTo>
                  <a:pt x="452963" y="2057399"/>
                </a:moveTo>
                <a:lnTo>
                  <a:pt x="477976" y="2057399"/>
                </a:lnTo>
                <a:lnTo>
                  <a:pt x="480553" y="2070099"/>
                </a:lnTo>
                <a:lnTo>
                  <a:pt x="455584" y="2070099"/>
                </a:lnTo>
                <a:lnTo>
                  <a:pt x="452963" y="2057399"/>
                </a:lnTo>
                <a:close/>
              </a:path>
              <a:path w="2095500" h="2476500">
                <a:moveTo>
                  <a:pt x="1755136" y="2031999"/>
                </a:moveTo>
                <a:lnTo>
                  <a:pt x="1782596" y="2031999"/>
                </a:lnTo>
                <a:lnTo>
                  <a:pt x="1788768" y="2057399"/>
                </a:lnTo>
                <a:lnTo>
                  <a:pt x="1763322" y="2057399"/>
                </a:lnTo>
                <a:lnTo>
                  <a:pt x="1760074" y="2044699"/>
                </a:lnTo>
                <a:lnTo>
                  <a:pt x="1756804" y="2044699"/>
                </a:lnTo>
                <a:lnTo>
                  <a:pt x="1755136" y="2031999"/>
                </a:lnTo>
                <a:close/>
              </a:path>
              <a:path w="2095500" h="2476500">
                <a:moveTo>
                  <a:pt x="445535" y="2044699"/>
                </a:moveTo>
                <a:lnTo>
                  <a:pt x="471739" y="2044699"/>
                </a:lnTo>
                <a:lnTo>
                  <a:pt x="473212" y="2057399"/>
                </a:lnTo>
                <a:lnTo>
                  <a:pt x="447744" y="2057399"/>
                </a:lnTo>
                <a:lnTo>
                  <a:pt x="445535" y="2044699"/>
                </a:lnTo>
                <a:close/>
              </a:path>
              <a:path w="2095500" h="2476500">
                <a:moveTo>
                  <a:pt x="440597" y="2031999"/>
                </a:moveTo>
                <a:lnTo>
                  <a:pt x="465199" y="2031999"/>
                </a:lnTo>
                <a:lnTo>
                  <a:pt x="467018" y="2044699"/>
                </a:lnTo>
                <a:lnTo>
                  <a:pt x="441832" y="2044699"/>
                </a:lnTo>
                <a:lnTo>
                  <a:pt x="440597" y="2031999"/>
                </a:lnTo>
                <a:close/>
              </a:path>
              <a:path w="2095500" h="2476500">
                <a:moveTo>
                  <a:pt x="1513495" y="1562099"/>
                </a:moveTo>
                <a:lnTo>
                  <a:pt x="1561529" y="1562099"/>
                </a:lnTo>
                <a:lnTo>
                  <a:pt x="1566639" y="1574799"/>
                </a:lnTo>
                <a:lnTo>
                  <a:pt x="1573266" y="1587499"/>
                </a:lnTo>
                <a:lnTo>
                  <a:pt x="1580175" y="1600199"/>
                </a:lnTo>
                <a:lnTo>
                  <a:pt x="1585870" y="1612899"/>
                </a:lnTo>
                <a:lnTo>
                  <a:pt x="1588772" y="1612899"/>
                </a:lnTo>
                <a:lnTo>
                  <a:pt x="1597695" y="1638299"/>
                </a:lnTo>
                <a:lnTo>
                  <a:pt x="1602264" y="1638299"/>
                </a:lnTo>
                <a:lnTo>
                  <a:pt x="1603780" y="1650999"/>
                </a:lnTo>
                <a:lnTo>
                  <a:pt x="1606898" y="1650999"/>
                </a:lnTo>
                <a:lnTo>
                  <a:pt x="1616362" y="1676399"/>
                </a:lnTo>
                <a:lnTo>
                  <a:pt x="1621170" y="1676399"/>
                </a:lnTo>
                <a:lnTo>
                  <a:pt x="1626064" y="1689099"/>
                </a:lnTo>
                <a:lnTo>
                  <a:pt x="1636026" y="1714499"/>
                </a:lnTo>
                <a:lnTo>
                  <a:pt x="1646161" y="1727199"/>
                </a:lnTo>
                <a:lnTo>
                  <a:pt x="1656427" y="1752599"/>
                </a:lnTo>
                <a:lnTo>
                  <a:pt x="1668532" y="1777999"/>
                </a:lnTo>
                <a:lnTo>
                  <a:pt x="1682479" y="1803399"/>
                </a:lnTo>
                <a:lnTo>
                  <a:pt x="1691228" y="1828799"/>
                </a:lnTo>
                <a:lnTo>
                  <a:pt x="1699977" y="1841499"/>
                </a:lnTo>
                <a:lnTo>
                  <a:pt x="1701710" y="1854199"/>
                </a:lnTo>
                <a:lnTo>
                  <a:pt x="1705218" y="1854199"/>
                </a:lnTo>
                <a:lnTo>
                  <a:pt x="1712192" y="1866899"/>
                </a:lnTo>
                <a:lnTo>
                  <a:pt x="1720854" y="1892299"/>
                </a:lnTo>
                <a:lnTo>
                  <a:pt x="1722608" y="1892299"/>
                </a:lnTo>
                <a:lnTo>
                  <a:pt x="1731292" y="1917699"/>
                </a:lnTo>
                <a:lnTo>
                  <a:pt x="1736468" y="1930399"/>
                </a:lnTo>
                <a:lnTo>
                  <a:pt x="1745023" y="1943099"/>
                </a:lnTo>
                <a:lnTo>
                  <a:pt x="1751779" y="1968499"/>
                </a:lnTo>
                <a:lnTo>
                  <a:pt x="1761763" y="1981199"/>
                </a:lnTo>
                <a:lnTo>
                  <a:pt x="1765033" y="1993899"/>
                </a:lnTo>
                <a:lnTo>
                  <a:pt x="1773132" y="2019299"/>
                </a:lnTo>
                <a:lnTo>
                  <a:pt x="1779478" y="2031999"/>
                </a:lnTo>
                <a:lnTo>
                  <a:pt x="1753490" y="2031999"/>
                </a:lnTo>
                <a:lnTo>
                  <a:pt x="1750155" y="2019299"/>
                </a:lnTo>
                <a:lnTo>
                  <a:pt x="1743398" y="2006599"/>
                </a:lnTo>
                <a:lnTo>
                  <a:pt x="1738266" y="1993899"/>
                </a:lnTo>
                <a:lnTo>
                  <a:pt x="1731336" y="1981199"/>
                </a:lnTo>
                <a:lnTo>
                  <a:pt x="1724319" y="1968499"/>
                </a:lnTo>
                <a:lnTo>
                  <a:pt x="1718992" y="1955799"/>
                </a:lnTo>
                <a:lnTo>
                  <a:pt x="1711867" y="1943099"/>
                </a:lnTo>
                <a:lnTo>
                  <a:pt x="1706474" y="1930399"/>
                </a:lnTo>
                <a:lnTo>
                  <a:pt x="1695841" y="1904999"/>
                </a:lnTo>
                <a:lnTo>
                  <a:pt x="1686377" y="1879599"/>
                </a:lnTo>
                <a:lnTo>
                  <a:pt x="1656730" y="1828799"/>
                </a:lnTo>
                <a:lnTo>
                  <a:pt x="1654867" y="1816099"/>
                </a:lnTo>
                <a:lnTo>
                  <a:pt x="1651164" y="1816099"/>
                </a:lnTo>
                <a:lnTo>
                  <a:pt x="1649323" y="1803399"/>
                </a:lnTo>
                <a:lnTo>
                  <a:pt x="1630959" y="1777999"/>
                </a:lnTo>
                <a:lnTo>
                  <a:pt x="1620087" y="1752599"/>
                </a:lnTo>
                <a:lnTo>
                  <a:pt x="1614695" y="1739899"/>
                </a:lnTo>
                <a:lnTo>
                  <a:pt x="1605816" y="1727199"/>
                </a:lnTo>
                <a:lnTo>
                  <a:pt x="1604040" y="1727199"/>
                </a:lnTo>
                <a:lnTo>
                  <a:pt x="1597067" y="1714499"/>
                </a:lnTo>
                <a:lnTo>
                  <a:pt x="1593602" y="1701799"/>
                </a:lnTo>
                <a:lnTo>
                  <a:pt x="1591869" y="1701799"/>
                </a:lnTo>
                <a:lnTo>
                  <a:pt x="1585026" y="1689099"/>
                </a:lnTo>
                <a:lnTo>
                  <a:pt x="1571664" y="1663699"/>
                </a:lnTo>
                <a:lnTo>
                  <a:pt x="1557284" y="1638299"/>
                </a:lnTo>
                <a:lnTo>
                  <a:pt x="1549639" y="1625599"/>
                </a:lnTo>
                <a:lnTo>
                  <a:pt x="1546651" y="1625599"/>
                </a:lnTo>
                <a:lnTo>
                  <a:pt x="1537966" y="1600199"/>
                </a:lnTo>
                <a:lnTo>
                  <a:pt x="1531058" y="1587499"/>
                </a:lnTo>
                <a:lnTo>
                  <a:pt x="1528373" y="1587499"/>
                </a:lnTo>
                <a:lnTo>
                  <a:pt x="1523197" y="1574799"/>
                </a:lnTo>
                <a:lnTo>
                  <a:pt x="1517025" y="1574799"/>
                </a:lnTo>
                <a:lnTo>
                  <a:pt x="1513495" y="1562099"/>
                </a:lnTo>
                <a:close/>
              </a:path>
              <a:path w="2095500" h="2476500">
                <a:moveTo>
                  <a:pt x="436158" y="2019299"/>
                </a:moveTo>
                <a:lnTo>
                  <a:pt x="459980" y="2019299"/>
                </a:lnTo>
                <a:lnTo>
                  <a:pt x="461409" y="2031999"/>
                </a:lnTo>
                <a:lnTo>
                  <a:pt x="436418" y="2031999"/>
                </a:lnTo>
                <a:lnTo>
                  <a:pt x="436158" y="2019299"/>
                </a:lnTo>
                <a:close/>
              </a:path>
              <a:path w="2095500" h="2476500">
                <a:moveTo>
                  <a:pt x="431480" y="2006599"/>
                </a:moveTo>
                <a:lnTo>
                  <a:pt x="456731" y="2006599"/>
                </a:lnTo>
                <a:lnTo>
                  <a:pt x="457078" y="2019299"/>
                </a:lnTo>
                <a:lnTo>
                  <a:pt x="432996" y="2019299"/>
                </a:lnTo>
                <a:lnTo>
                  <a:pt x="431480" y="2006599"/>
                </a:lnTo>
                <a:close/>
              </a:path>
              <a:path w="2095500" h="2476500">
                <a:moveTo>
                  <a:pt x="429618" y="1993899"/>
                </a:moveTo>
                <a:lnTo>
                  <a:pt x="453829" y="1993899"/>
                </a:lnTo>
                <a:lnTo>
                  <a:pt x="454349" y="2006599"/>
                </a:lnTo>
                <a:lnTo>
                  <a:pt x="430332" y="2006599"/>
                </a:lnTo>
                <a:lnTo>
                  <a:pt x="429618" y="1993899"/>
                </a:lnTo>
                <a:close/>
              </a:path>
              <a:path w="2095500" h="2476500">
                <a:moveTo>
                  <a:pt x="427452" y="1981199"/>
                </a:moveTo>
                <a:lnTo>
                  <a:pt x="451729" y="1981199"/>
                </a:lnTo>
                <a:lnTo>
                  <a:pt x="452054" y="1993899"/>
                </a:lnTo>
                <a:lnTo>
                  <a:pt x="428015" y="1993899"/>
                </a:lnTo>
                <a:lnTo>
                  <a:pt x="427452" y="1981199"/>
                </a:lnTo>
                <a:close/>
              </a:path>
              <a:path w="2095500" h="2476500">
                <a:moveTo>
                  <a:pt x="364649" y="1981199"/>
                </a:moveTo>
                <a:lnTo>
                  <a:pt x="384204" y="1981199"/>
                </a:lnTo>
                <a:lnTo>
                  <a:pt x="381930" y="1993899"/>
                </a:lnTo>
                <a:lnTo>
                  <a:pt x="365255" y="1993899"/>
                </a:lnTo>
                <a:lnTo>
                  <a:pt x="364649" y="1981199"/>
                </a:lnTo>
                <a:close/>
              </a:path>
              <a:path w="2095500" h="2476500">
                <a:moveTo>
                  <a:pt x="426802" y="1968499"/>
                </a:moveTo>
                <a:lnTo>
                  <a:pt x="451122" y="1968499"/>
                </a:lnTo>
                <a:lnTo>
                  <a:pt x="451122" y="1981199"/>
                </a:lnTo>
                <a:lnTo>
                  <a:pt x="427084" y="1981199"/>
                </a:lnTo>
                <a:lnTo>
                  <a:pt x="426802" y="1968499"/>
                </a:lnTo>
                <a:close/>
              </a:path>
              <a:path w="2095500" h="2476500">
                <a:moveTo>
                  <a:pt x="350637" y="1968499"/>
                </a:moveTo>
                <a:lnTo>
                  <a:pt x="409910" y="1968499"/>
                </a:lnTo>
                <a:lnTo>
                  <a:pt x="403240" y="1981199"/>
                </a:lnTo>
                <a:lnTo>
                  <a:pt x="353885" y="1981199"/>
                </a:lnTo>
                <a:lnTo>
                  <a:pt x="350637" y="1968499"/>
                </a:lnTo>
                <a:close/>
              </a:path>
              <a:path w="2095500" h="2476500">
                <a:moveTo>
                  <a:pt x="1289677" y="1879599"/>
                </a:moveTo>
                <a:lnTo>
                  <a:pt x="1327445" y="1879599"/>
                </a:lnTo>
                <a:lnTo>
                  <a:pt x="1330044" y="1892299"/>
                </a:lnTo>
                <a:lnTo>
                  <a:pt x="1332686" y="1892299"/>
                </a:lnTo>
                <a:lnTo>
                  <a:pt x="1335350" y="1904999"/>
                </a:lnTo>
                <a:lnTo>
                  <a:pt x="1340721" y="1917699"/>
                </a:lnTo>
                <a:lnTo>
                  <a:pt x="1346178" y="1930399"/>
                </a:lnTo>
                <a:lnTo>
                  <a:pt x="1349860" y="1943099"/>
                </a:lnTo>
                <a:lnTo>
                  <a:pt x="1355469" y="1955799"/>
                </a:lnTo>
                <a:lnTo>
                  <a:pt x="1361186" y="1968499"/>
                </a:lnTo>
                <a:lnTo>
                  <a:pt x="1324955" y="1968499"/>
                </a:lnTo>
                <a:lnTo>
                  <a:pt x="1318869" y="1955799"/>
                </a:lnTo>
                <a:lnTo>
                  <a:pt x="1316855" y="1955799"/>
                </a:lnTo>
                <a:lnTo>
                  <a:pt x="1310878" y="1930399"/>
                </a:lnTo>
                <a:lnTo>
                  <a:pt x="1306937" y="1930399"/>
                </a:lnTo>
                <a:lnTo>
                  <a:pt x="1303039" y="1917699"/>
                </a:lnTo>
                <a:lnTo>
                  <a:pt x="1302086" y="1917699"/>
                </a:lnTo>
                <a:lnTo>
                  <a:pt x="1300137" y="1904999"/>
                </a:lnTo>
                <a:lnTo>
                  <a:pt x="1298209" y="1904999"/>
                </a:lnTo>
                <a:lnTo>
                  <a:pt x="1293445" y="1892299"/>
                </a:lnTo>
                <a:lnTo>
                  <a:pt x="1289677" y="1879599"/>
                </a:lnTo>
                <a:close/>
              </a:path>
              <a:path w="2095500" h="2476500">
                <a:moveTo>
                  <a:pt x="426759" y="1955799"/>
                </a:moveTo>
                <a:lnTo>
                  <a:pt x="451274" y="1955799"/>
                </a:lnTo>
                <a:lnTo>
                  <a:pt x="451231" y="1968499"/>
                </a:lnTo>
                <a:lnTo>
                  <a:pt x="426672" y="1968499"/>
                </a:lnTo>
                <a:lnTo>
                  <a:pt x="426759" y="1955799"/>
                </a:lnTo>
                <a:close/>
              </a:path>
              <a:path w="2095500" h="2476500">
                <a:moveTo>
                  <a:pt x="386998" y="1955799"/>
                </a:moveTo>
                <a:lnTo>
                  <a:pt x="426759" y="1955799"/>
                </a:lnTo>
                <a:lnTo>
                  <a:pt x="421193" y="1968499"/>
                </a:lnTo>
                <a:lnTo>
                  <a:pt x="381562" y="1968499"/>
                </a:lnTo>
                <a:lnTo>
                  <a:pt x="386998" y="1955799"/>
                </a:lnTo>
                <a:close/>
              </a:path>
              <a:path w="2095500" h="2476500">
                <a:moveTo>
                  <a:pt x="339289" y="1955799"/>
                </a:moveTo>
                <a:lnTo>
                  <a:pt x="364800" y="1955799"/>
                </a:lnTo>
                <a:lnTo>
                  <a:pt x="368049" y="1968499"/>
                </a:lnTo>
                <a:lnTo>
                  <a:pt x="343339" y="1968499"/>
                </a:lnTo>
                <a:lnTo>
                  <a:pt x="339289" y="1955799"/>
                </a:lnTo>
                <a:close/>
              </a:path>
              <a:path w="2095500" h="2476500">
                <a:moveTo>
                  <a:pt x="1910563" y="1676399"/>
                </a:moveTo>
                <a:lnTo>
                  <a:pt x="1955544" y="1676399"/>
                </a:lnTo>
                <a:lnTo>
                  <a:pt x="1968083" y="1701799"/>
                </a:lnTo>
                <a:lnTo>
                  <a:pt x="1980557" y="1714499"/>
                </a:lnTo>
                <a:lnTo>
                  <a:pt x="2000351" y="1739899"/>
                </a:lnTo>
                <a:lnTo>
                  <a:pt x="2005267" y="1752599"/>
                </a:lnTo>
                <a:lnTo>
                  <a:pt x="2027291" y="1777999"/>
                </a:lnTo>
                <a:lnTo>
                  <a:pt x="2046760" y="1803399"/>
                </a:lnTo>
                <a:lnTo>
                  <a:pt x="2049164" y="1803399"/>
                </a:lnTo>
                <a:lnTo>
                  <a:pt x="2051589" y="1816099"/>
                </a:lnTo>
                <a:lnTo>
                  <a:pt x="2063652" y="1828799"/>
                </a:lnTo>
                <a:lnTo>
                  <a:pt x="2066034" y="1828799"/>
                </a:lnTo>
                <a:lnTo>
                  <a:pt x="2073246" y="1841499"/>
                </a:lnTo>
                <a:lnTo>
                  <a:pt x="2078032" y="1841499"/>
                </a:lnTo>
                <a:lnTo>
                  <a:pt x="2092325" y="1866899"/>
                </a:lnTo>
                <a:lnTo>
                  <a:pt x="2095196" y="1866899"/>
                </a:lnTo>
                <a:lnTo>
                  <a:pt x="2095196" y="1955799"/>
                </a:lnTo>
                <a:lnTo>
                  <a:pt x="2089293" y="1943099"/>
                </a:lnTo>
                <a:lnTo>
                  <a:pt x="2083338" y="1943099"/>
                </a:lnTo>
                <a:lnTo>
                  <a:pt x="2075974" y="1930399"/>
                </a:lnTo>
                <a:lnTo>
                  <a:pt x="2068720" y="1917699"/>
                </a:lnTo>
                <a:lnTo>
                  <a:pt x="2064410" y="1917699"/>
                </a:lnTo>
                <a:lnTo>
                  <a:pt x="2055921" y="1904999"/>
                </a:lnTo>
                <a:lnTo>
                  <a:pt x="2088687" y="1904999"/>
                </a:lnTo>
                <a:lnTo>
                  <a:pt x="2074134" y="1879599"/>
                </a:lnTo>
                <a:lnTo>
                  <a:pt x="2064410" y="1866899"/>
                </a:lnTo>
                <a:lnTo>
                  <a:pt x="2039917" y="1841499"/>
                </a:lnTo>
                <a:lnTo>
                  <a:pt x="2017676" y="1803399"/>
                </a:lnTo>
                <a:lnTo>
                  <a:pt x="2005223" y="1790699"/>
                </a:lnTo>
                <a:lnTo>
                  <a:pt x="1997730" y="1777999"/>
                </a:lnTo>
                <a:lnTo>
                  <a:pt x="1995218" y="1777999"/>
                </a:lnTo>
                <a:lnTo>
                  <a:pt x="1980059" y="1765299"/>
                </a:lnTo>
                <a:lnTo>
                  <a:pt x="1959875" y="1740142"/>
                </a:lnTo>
                <a:lnTo>
                  <a:pt x="1959788" y="1739899"/>
                </a:lnTo>
                <a:lnTo>
                  <a:pt x="1959537" y="1739663"/>
                </a:lnTo>
                <a:lnTo>
                  <a:pt x="1952014" y="1727199"/>
                </a:lnTo>
                <a:lnTo>
                  <a:pt x="1931375" y="1701799"/>
                </a:lnTo>
                <a:lnTo>
                  <a:pt x="1928798" y="1701799"/>
                </a:lnTo>
                <a:lnTo>
                  <a:pt x="1918403" y="1689099"/>
                </a:lnTo>
                <a:lnTo>
                  <a:pt x="1910563" y="1676399"/>
                </a:lnTo>
                <a:close/>
              </a:path>
              <a:path w="2095500" h="2476500">
                <a:moveTo>
                  <a:pt x="411946" y="1943099"/>
                </a:moveTo>
                <a:lnTo>
                  <a:pt x="452703" y="1943099"/>
                </a:lnTo>
                <a:lnTo>
                  <a:pt x="452205" y="1955799"/>
                </a:lnTo>
                <a:lnTo>
                  <a:pt x="404323" y="1955799"/>
                </a:lnTo>
                <a:lnTo>
                  <a:pt x="411946" y="1943099"/>
                </a:lnTo>
                <a:close/>
              </a:path>
              <a:path w="2095500" h="2476500">
                <a:moveTo>
                  <a:pt x="329565" y="1943099"/>
                </a:moveTo>
                <a:lnTo>
                  <a:pt x="357329" y="1943099"/>
                </a:lnTo>
                <a:lnTo>
                  <a:pt x="357805" y="1955799"/>
                </a:lnTo>
                <a:lnTo>
                  <a:pt x="332424" y="1955799"/>
                </a:lnTo>
                <a:lnTo>
                  <a:pt x="329565" y="1943099"/>
                </a:lnTo>
                <a:close/>
              </a:path>
              <a:path w="2095500" h="2476500">
                <a:moveTo>
                  <a:pt x="431523" y="1917699"/>
                </a:moveTo>
                <a:lnTo>
                  <a:pt x="460943" y="1917699"/>
                </a:lnTo>
                <a:lnTo>
                  <a:pt x="459114" y="1930399"/>
                </a:lnTo>
                <a:lnTo>
                  <a:pt x="457511" y="1943099"/>
                </a:lnTo>
                <a:lnTo>
                  <a:pt x="420197" y="1943099"/>
                </a:lnTo>
                <a:lnTo>
                  <a:pt x="426044" y="1930399"/>
                </a:lnTo>
                <a:lnTo>
                  <a:pt x="430765" y="1930399"/>
                </a:lnTo>
                <a:lnTo>
                  <a:pt x="431523" y="1917699"/>
                </a:lnTo>
                <a:close/>
              </a:path>
              <a:path w="2095500" h="2476500">
                <a:moveTo>
                  <a:pt x="322765" y="1930399"/>
                </a:moveTo>
                <a:lnTo>
                  <a:pt x="346652" y="1930399"/>
                </a:lnTo>
                <a:lnTo>
                  <a:pt x="350355" y="1943099"/>
                </a:lnTo>
                <a:lnTo>
                  <a:pt x="324888" y="1943099"/>
                </a:lnTo>
                <a:lnTo>
                  <a:pt x="322765" y="1930399"/>
                </a:lnTo>
                <a:close/>
              </a:path>
              <a:path w="2095500" h="2476500">
                <a:moveTo>
                  <a:pt x="302105" y="1904999"/>
                </a:moveTo>
                <a:lnTo>
                  <a:pt x="331320" y="1904999"/>
                </a:lnTo>
                <a:lnTo>
                  <a:pt x="334871" y="1917699"/>
                </a:lnTo>
                <a:lnTo>
                  <a:pt x="342061" y="1930399"/>
                </a:lnTo>
                <a:lnTo>
                  <a:pt x="315034" y="1930399"/>
                </a:lnTo>
                <a:lnTo>
                  <a:pt x="311612" y="1917699"/>
                </a:lnTo>
                <a:lnTo>
                  <a:pt x="305917" y="1917699"/>
                </a:lnTo>
                <a:lnTo>
                  <a:pt x="302105" y="1904999"/>
                </a:lnTo>
                <a:close/>
              </a:path>
              <a:path w="2095500" h="2476500">
                <a:moveTo>
                  <a:pt x="433992" y="1904999"/>
                </a:moveTo>
                <a:lnTo>
                  <a:pt x="465351" y="1904999"/>
                </a:lnTo>
                <a:lnTo>
                  <a:pt x="463017" y="1917699"/>
                </a:lnTo>
                <a:lnTo>
                  <a:pt x="432368" y="1917699"/>
                </a:lnTo>
                <a:lnTo>
                  <a:pt x="433992" y="1904999"/>
                </a:lnTo>
                <a:close/>
              </a:path>
              <a:path w="2095500" h="2476500">
                <a:moveTo>
                  <a:pt x="1671911" y="1473199"/>
                </a:moveTo>
                <a:lnTo>
                  <a:pt x="1735450" y="1473199"/>
                </a:lnTo>
                <a:lnTo>
                  <a:pt x="1739219" y="1485899"/>
                </a:lnTo>
                <a:lnTo>
                  <a:pt x="1748314" y="1498599"/>
                </a:lnTo>
                <a:lnTo>
                  <a:pt x="1757388" y="1498599"/>
                </a:lnTo>
                <a:lnTo>
                  <a:pt x="1770967" y="1523999"/>
                </a:lnTo>
                <a:lnTo>
                  <a:pt x="1789028" y="1536699"/>
                </a:lnTo>
                <a:lnTo>
                  <a:pt x="1825021" y="1587499"/>
                </a:lnTo>
                <a:lnTo>
                  <a:pt x="1860256" y="1625599"/>
                </a:lnTo>
                <a:lnTo>
                  <a:pt x="1896855" y="1676399"/>
                </a:lnTo>
                <a:lnTo>
                  <a:pt x="1919313" y="1701799"/>
                </a:lnTo>
                <a:lnTo>
                  <a:pt x="1959537" y="1739663"/>
                </a:lnTo>
                <a:lnTo>
                  <a:pt x="1959680" y="1739899"/>
                </a:lnTo>
                <a:lnTo>
                  <a:pt x="1959875" y="1740142"/>
                </a:lnTo>
                <a:lnTo>
                  <a:pt x="1964314" y="1752599"/>
                </a:lnTo>
                <a:lnTo>
                  <a:pt x="1977828" y="1765299"/>
                </a:lnTo>
                <a:lnTo>
                  <a:pt x="1978478" y="1765299"/>
                </a:lnTo>
                <a:lnTo>
                  <a:pt x="1983220" y="1777999"/>
                </a:lnTo>
                <a:lnTo>
                  <a:pt x="1989198" y="1777999"/>
                </a:lnTo>
                <a:lnTo>
                  <a:pt x="1995759" y="1790699"/>
                </a:lnTo>
                <a:lnTo>
                  <a:pt x="2025299" y="1828799"/>
                </a:lnTo>
                <a:lnTo>
                  <a:pt x="2034351" y="1841499"/>
                </a:lnTo>
                <a:lnTo>
                  <a:pt x="2043836" y="1854199"/>
                </a:lnTo>
                <a:lnTo>
                  <a:pt x="2051200" y="1866899"/>
                </a:lnTo>
                <a:lnTo>
                  <a:pt x="2058801" y="1866899"/>
                </a:lnTo>
                <a:lnTo>
                  <a:pt x="2062656" y="1879599"/>
                </a:lnTo>
                <a:lnTo>
                  <a:pt x="2071860" y="1892299"/>
                </a:lnTo>
                <a:lnTo>
                  <a:pt x="2079916" y="1892299"/>
                </a:lnTo>
                <a:lnTo>
                  <a:pt x="2084009" y="1904999"/>
                </a:lnTo>
                <a:lnTo>
                  <a:pt x="2047583" y="1904999"/>
                </a:lnTo>
                <a:lnTo>
                  <a:pt x="2039462" y="1892299"/>
                </a:lnTo>
                <a:lnTo>
                  <a:pt x="2030193" y="1879599"/>
                </a:lnTo>
                <a:lnTo>
                  <a:pt x="2026316" y="1879599"/>
                </a:lnTo>
                <a:lnTo>
                  <a:pt x="2015034" y="1854199"/>
                </a:lnTo>
                <a:lnTo>
                  <a:pt x="2003166" y="1841499"/>
                </a:lnTo>
                <a:lnTo>
                  <a:pt x="1978131" y="1816099"/>
                </a:lnTo>
                <a:lnTo>
                  <a:pt x="1971006" y="1803399"/>
                </a:lnTo>
                <a:lnTo>
                  <a:pt x="1963102" y="1790699"/>
                </a:lnTo>
                <a:lnTo>
                  <a:pt x="1957038" y="1790699"/>
                </a:lnTo>
                <a:lnTo>
                  <a:pt x="1941315" y="1765299"/>
                </a:lnTo>
                <a:lnTo>
                  <a:pt x="1894993" y="1714499"/>
                </a:lnTo>
                <a:lnTo>
                  <a:pt x="1862638" y="1676399"/>
                </a:lnTo>
                <a:lnTo>
                  <a:pt x="1834247" y="1650999"/>
                </a:lnTo>
                <a:lnTo>
                  <a:pt x="1788573" y="1600199"/>
                </a:lnTo>
                <a:lnTo>
                  <a:pt x="1765358" y="1574799"/>
                </a:lnTo>
                <a:lnTo>
                  <a:pt x="1756046" y="1562099"/>
                </a:lnTo>
                <a:lnTo>
                  <a:pt x="1751411" y="1549399"/>
                </a:lnTo>
                <a:lnTo>
                  <a:pt x="1742099" y="1549399"/>
                </a:lnTo>
                <a:lnTo>
                  <a:pt x="1728109" y="1523999"/>
                </a:lnTo>
                <a:lnTo>
                  <a:pt x="1695386" y="1498599"/>
                </a:lnTo>
                <a:lnTo>
                  <a:pt x="1671911" y="1473199"/>
                </a:lnTo>
                <a:close/>
              </a:path>
              <a:path w="2095500" h="2476500">
                <a:moveTo>
                  <a:pt x="437804" y="1892299"/>
                </a:moveTo>
                <a:lnTo>
                  <a:pt x="466368" y="1892299"/>
                </a:lnTo>
                <a:lnTo>
                  <a:pt x="464354" y="1904999"/>
                </a:lnTo>
                <a:lnTo>
                  <a:pt x="436894" y="1904999"/>
                </a:lnTo>
                <a:lnTo>
                  <a:pt x="437804" y="1892299"/>
                </a:lnTo>
                <a:close/>
              </a:path>
              <a:path w="2095500" h="2476500">
                <a:moveTo>
                  <a:pt x="269166" y="1866899"/>
                </a:moveTo>
                <a:lnTo>
                  <a:pt x="295240" y="1866899"/>
                </a:lnTo>
                <a:lnTo>
                  <a:pt x="304184" y="1879599"/>
                </a:lnTo>
                <a:lnTo>
                  <a:pt x="311093" y="1879599"/>
                </a:lnTo>
                <a:lnTo>
                  <a:pt x="314406" y="1892299"/>
                </a:lnTo>
                <a:lnTo>
                  <a:pt x="320730" y="1892299"/>
                </a:lnTo>
                <a:lnTo>
                  <a:pt x="322939" y="1904999"/>
                </a:lnTo>
                <a:lnTo>
                  <a:pt x="294807" y="1904999"/>
                </a:lnTo>
                <a:lnTo>
                  <a:pt x="287812" y="1892299"/>
                </a:lnTo>
                <a:lnTo>
                  <a:pt x="276746" y="1879599"/>
                </a:lnTo>
                <a:lnTo>
                  <a:pt x="269166" y="1866899"/>
                </a:lnTo>
                <a:close/>
              </a:path>
              <a:path w="2095500" h="2476500">
                <a:moveTo>
                  <a:pt x="441788" y="1879599"/>
                </a:moveTo>
                <a:lnTo>
                  <a:pt x="470202" y="1879599"/>
                </a:lnTo>
                <a:lnTo>
                  <a:pt x="468512" y="1892299"/>
                </a:lnTo>
                <a:lnTo>
                  <a:pt x="440229" y="1892299"/>
                </a:lnTo>
                <a:lnTo>
                  <a:pt x="441788" y="1879599"/>
                </a:lnTo>
                <a:close/>
              </a:path>
              <a:path w="2095500" h="2476500">
                <a:moveTo>
                  <a:pt x="926933" y="1130299"/>
                </a:moveTo>
                <a:lnTo>
                  <a:pt x="1174205" y="1130299"/>
                </a:lnTo>
                <a:lnTo>
                  <a:pt x="1146485" y="1168399"/>
                </a:lnTo>
                <a:lnTo>
                  <a:pt x="1220441" y="1422399"/>
                </a:lnTo>
                <a:lnTo>
                  <a:pt x="1221199" y="1422399"/>
                </a:lnTo>
                <a:lnTo>
                  <a:pt x="1224145" y="1447799"/>
                </a:lnTo>
                <a:lnTo>
                  <a:pt x="1231248" y="1485899"/>
                </a:lnTo>
                <a:lnTo>
                  <a:pt x="1239737" y="1536699"/>
                </a:lnTo>
                <a:lnTo>
                  <a:pt x="1242899" y="1549399"/>
                </a:lnTo>
                <a:lnTo>
                  <a:pt x="1248097" y="1574799"/>
                </a:lnTo>
                <a:lnTo>
                  <a:pt x="1251172" y="1600199"/>
                </a:lnTo>
                <a:lnTo>
                  <a:pt x="1254182" y="1612899"/>
                </a:lnTo>
                <a:lnTo>
                  <a:pt x="1258102" y="1638299"/>
                </a:lnTo>
                <a:lnTo>
                  <a:pt x="1260008" y="1650999"/>
                </a:lnTo>
                <a:lnTo>
                  <a:pt x="1260462" y="1663699"/>
                </a:lnTo>
                <a:lnTo>
                  <a:pt x="1262346" y="1676399"/>
                </a:lnTo>
                <a:lnTo>
                  <a:pt x="1265833" y="1701799"/>
                </a:lnTo>
                <a:lnTo>
                  <a:pt x="1269428" y="1701799"/>
                </a:lnTo>
                <a:lnTo>
                  <a:pt x="1273976" y="1727199"/>
                </a:lnTo>
                <a:lnTo>
                  <a:pt x="1278634" y="1740142"/>
                </a:lnTo>
                <a:lnTo>
                  <a:pt x="1283180" y="1752599"/>
                </a:lnTo>
                <a:lnTo>
                  <a:pt x="1287858" y="1765299"/>
                </a:lnTo>
                <a:lnTo>
                  <a:pt x="1292579" y="1777999"/>
                </a:lnTo>
                <a:lnTo>
                  <a:pt x="1300591" y="1803399"/>
                </a:lnTo>
                <a:lnTo>
                  <a:pt x="1305486" y="1816099"/>
                </a:lnTo>
                <a:lnTo>
                  <a:pt x="1308778" y="1828799"/>
                </a:lnTo>
                <a:lnTo>
                  <a:pt x="1314603" y="1841499"/>
                </a:lnTo>
                <a:lnTo>
                  <a:pt x="1322248" y="1866899"/>
                </a:lnTo>
                <a:lnTo>
                  <a:pt x="1324847" y="1866899"/>
                </a:lnTo>
                <a:lnTo>
                  <a:pt x="1325691" y="1879599"/>
                </a:lnTo>
                <a:lnTo>
                  <a:pt x="1285584" y="1879599"/>
                </a:lnTo>
                <a:lnTo>
                  <a:pt x="1240372" y="1739663"/>
                </a:lnTo>
                <a:lnTo>
                  <a:pt x="1187410" y="1587499"/>
                </a:lnTo>
                <a:lnTo>
                  <a:pt x="1143259" y="1447799"/>
                </a:lnTo>
                <a:lnTo>
                  <a:pt x="1124807" y="1384299"/>
                </a:lnTo>
                <a:lnTo>
                  <a:pt x="1068164" y="1384299"/>
                </a:lnTo>
                <a:lnTo>
                  <a:pt x="1066205" y="1358899"/>
                </a:lnTo>
                <a:lnTo>
                  <a:pt x="928473" y="1358899"/>
                </a:lnTo>
                <a:lnTo>
                  <a:pt x="957074" y="1282699"/>
                </a:lnTo>
                <a:lnTo>
                  <a:pt x="977588" y="1231899"/>
                </a:lnTo>
                <a:lnTo>
                  <a:pt x="907183" y="1231899"/>
                </a:lnTo>
                <a:lnTo>
                  <a:pt x="970311" y="1155699"/>
                </a:lnTo>
                <a:lnTo>
                  <a:pt x="896246" y="1155699"/>
                </a:lnTo>
                <a:lnTo>
                  <a:pt x="904476" y="1142999"/>
                </a:lnTo>
                <a:lnTo>
                  <a:pt x="914719" y="1142999"/>
                </a:lnTo>
                <a:lnTo>
                  <a:pt x="926933" y="1130299"/>
                </a:lnTo>
                <a:close/>
              </a:path>
              <a:path w="2095500" h="2476500">
                <a:moveTo>
                  <a:pt x="914172" y="1396999"/>
                </a:moveTo>
                <a:lnTo>
                  <a:pt x="962601" y="1396999"/>
                </a:lnTo>
                <a:lnTo>
                  <a:pt x="962488" y="1398544"/>
                </a:lnTo>
                <a:lnTo>
                  <a:pt x="960262" y="1409699"/>
                </a:lnTo>
                <a:lnTo>
                  <a:pt x="948460" y="1435099"/>
                </a:lnTo>
                <a:lnTo>
                  <a:pt x="936570" y="1460499"/>
                </a:lnTo>
                <a:lnTo>
                  <a:pt x="919462" y="1485899"/>
                </a:lnTo>
                <a:lnTo>
                  <a:pt x="905667" y="1523999"/>
                </a:lnTo>
                <a:lnTo>
                  <a:pt x="884898" y="1562099"/>
                </a:lnTo>
                <a:lnTo>
                  <a:pt x="850162" y="1638299"/>
                </a:lnTo>
                <a:lnTo>
                  <a:pt x="829437" y="1676399"/>
                </a:lnTo>
                <a:lnTo>
                  <a:pt x="826015" y="1689099"/>
                </a:lnTo>
                <a:lnTo>
                  <a:pt x="819128" y="1701799"/>
                </a:lnTo>
                <a:lnTo>
                  <a:pt x="805441" y="1727199"/>
                </a:lnTo>
                <a:lnTo>
                  <a:pt x="791841" y="1752599"/>
                </a:lnTo>
                <a:lnTo>
                  <a:pt x="774971" y="1790699"/>
                </a:lnTo>
                <a:lnTo>
                  <a:pt x="768279" y="1803399"/>
                </a:lnTo>
                <a:lnTo>
                  <a:pt x="766633" y="1816099"/>
                </a:lnTo>
                <a:lnTo>
                  <a:pt x="759963" y="1828799"/>
                </a:lnTo>
                <a:lnTo>
                  <a:pt x="756671" y="1828799"/>
                </a:lnTo>
                <a:lnTo>
                  <a:pt x="755004" y="1841499"/>
                </a:lnTo>
                <a:lnTo>
                  <a:pt x="748420" y="1854199"/>
                </a:lnTo>
                <a:lnTo>
                  <a:pt x="740256" y="1866899"/>
                </a:lnTo>
                <a:lnTo>
                  <a:pt x="735405" y="1879599"/>
                </a:lnTo>
                <a:lnTo>
                  <a:pt x="700776" y="1879599"/>
                </a:lnTo>
                <a:lnTo>
                  <a:pt x="711388" y="1854199"/>
                </a:lnTo>
                <a:lnTo>
                  <a:pt x="714442" y="1841499"/>
                </a:lnTo>
                <a:lnTo>
                  <a:pt x="726742" y="1816099"/>
                </a:lnTo>
                <a:lnTo>
                  <a:pt x="731398" y="1803399"/>
                </a:lnTo>
                <a:lnTo>
                  <a:pt x="739195" y="1777999"/>
                </a:lnTo>
                <a:lnTo>
                  <a:pt x="747034" y="1765299"/>
                </a:lnTo>
                <a:lnTo>
                  <a:pt x="759682" y="1739899"/>
                </a:lnTo>
                <a:lnTo>
                  <a:pt x="766049" y="1714499"/>
                </a:lnTo>
                <a:lnTo>
                  <a:pt x="769210" y="1714499"/>
                </a:lnTo>
                <a:lnTo>
                  <a:pt x="772415" y="1701799"/>
                </a:lnTo>
                <a:lnTo>
                  <a:pt x="775599" y="1701799"/>
                </a:lnTo>
                <a:lnTo>
                  <a:pt x="782464" y="1676399"/>
                </a:lnTo>
                <a:lnTo>
                  <a:pt x="792868" y="1663699"/>
                </a:lnTo>
                <a:lnTo>
                  <a:pt x="815836" y="1625599"/>
                </a:lnTo>
                <a:lnTo>
                  <a:pt x="855390" y="1536699"/>
                </a:lnTo>
                <a:lnTo>
                  <a:pt x="909405" y="1409699"/>
                </a:lnTo>
                <a:lnTo>
                  <a:pt x="914172" y="1396999"/>
                </a:lnTo>
                <a:close/>
              </a:path>
              <a:path w="2095500" h="2476500">
                <a:moveTo>
                  <a:pt x="448112" y="1866899"/>
                </a:moveTo>
                <a:lnTo>
                  <a:pt x="476330" y="1866899"/>
                </a:lnTo>
                <a:lnTo>
                  <a:pt x="475053" y="1879599"/>
                </a:lnTo>
                <a:lnTo>
                  <a:pt x="445708" y="1879599"/>
                </a:lnTo>
                <a:lnTo>
                  <a:pt x="448112" y="1866899"/>
                </a:lnTo>
                <a:close/>
              </a:path>
              <a:path w="2095500" h="2476500">
                <a:moveTo>
                  <a:pt x="451945" y="1854199"/>
                </a:moveTo>
                <a:lnTo>
                  <a:pt x="481744" y="1854199"/>
                </a:lnTo>
                <a:lnTo>
                  <a:pt x="478821" y="1866899"/>
                </a:lnTo>
                <a:lnTo>
                  <a:pt x="449368" y="1866899"/>
                </a:lnTo>
                <a:lnTo>
                  <a:pt x="451945" y="1854199"/>
                </a:lnTo>
                <a:close/>
              </a:path>
              <a:path w="2095500" h="2476500">
                <a:moveTo>
                  <a:pt x="260612" y="1854199"/>
                </a:moveTo>
                <a:lnTo>
                  <a:pt x="286145" y="1854199"/>
                </a:lnTo>
                <a:lnTo>
                  <a:pt x="290692" y="1866899"/>
                </a:lnTo>
                <a:lnTo>
                  <a:pt x="264423" y="1866899"/>
                </a:lnTo>
                <a:lnTo>
                  <a:pt x="260612" y="1854199"/>
                </a:lnTo>
                <a:close/>
              </a:path>
              <a:path w="2095500" h="2476500">
                <a:moveTo>
                  <a:pt x="458139" y="1841499"/>
                </a:moveTo>
                <a:lnTo>
                  <a:pt x="488479" y="1841499"/>
                </a:lnTo>
                <a:lnTo>
                  <a:pt x="484950" y="1854199"/>
                </a:lnTo>
                <a:lnTo>
                  <a:pt x="453959" y="1854199"/>
                </a:lnTo>
                <a:lnTo>
                  <a:pt x="458139" y="1841499"/>
                </a:lnTo>
                <a:close/>
              </a:path>
              <a:path w="2095500" h="2476500">
                <a:moveTo>
                  <a:pt x="251234" y="1841499"/>
                </a:moveTo>
                <a:lnTo>
                  <a:pt x="278045" y="1841499"/>
                </a:lnTo>
                <a:lnTo>
                  <a:pt x="281618" y="1854199"/>
                </a:lnTo>
                <a:lnTo>
                  <a:pt x="254959" y="1854199"/>
                </a:lnTo>
                <a:lnTo>
                  <a:pt x="251234" y="1841499"/>
                </a:lnTo>
                <a:close/>
              </a:path>
              <a:path w="2095500" h="2476500">
                <a:moveTo>
                  <a:pt x="464073" y="1828799"/>
                </a:moveTo>
                <a:lnTo>
                  <a:pt x="496536" y="1828799"/>
                </a:lnTo>
                <a:lnTo>
                  <a:pt x="494067" y="1841499"/>
                </a:lnTo>
                <a:lnTo>
                  <a:pt x="461063" y="1841499"/>
                </a:lnTo>
                <a:lnTo>
                  <a:pt x="464073" y="1828799"/>
                </a:lnTo>
                <a:close/>
              </a:path>
              <a:path w="2095500" h="2476500">
                <a:moveTo>
                  <a:pt x="243135" y="1828799"/>
                </a:moveTo>
                <a:lnTo>
                  <a:pt x="269361" y="1828799"/>
                </a:lnTo>
                <a:lnTo>
                  <a:pt x="274515" y="1841499"/>
                </a:lnTo>
                <a:lnTo>
                  <a:pt x="246687" y="1841499"/>
                </a:lnTo>
                <a:lnTo>
                  <a:pt x="243135" y="1828799"/>
                </a:lnTo>
                <a:close/>
              </a:path>
              <a:path w="2095500" h="2476500">
                <a:moveTo>
                  <a:pt x="470396" y="1816099"/>
                </a:moveTo>
                <a:lnTo>
                  <a:pt x="506086" y="1816099"/>
                </a:lnTo>
                <a:lnTo>
                  <a:pt x="502534" y="1828799"/>
                </a:lnTo>
                <a:lnTo>
                  <a:pt x="467191" y="1828799"/>
                </a:lnTo>
                <a:lnTo>
                  <a:pt x="470396" y="1816099"/>
                </a:lnTo>
                <a:close/>
              </a:path>
              <a:path w="2095500" h="2476500">
                <a:moveTo>
                  <a:pt x="235144" y="1816099"/>
                </a:moveTo>
                <a:lnTo>
                  <a:pt x="258922" y="1816099"/>
                </a:lnTo>
                <a:lnTo>
                  <a:pt x="262799" y="1828799"/>
                </a:lnTo>
                <a:lnTo>
                  <a:pt x="238847" y="1828799"/>
                </a:lnTo>
                <a:lnTo>
                  <a:pt x="235144" y="1816099"/>
                </a:lnTo>
                <a:close/>
              </a:path>
              <a:path w="2095500" h="2476500">
                <a:moveTo>
                  <a:pt x="493331" y="1777999"/>
                </a:moveTo>
                <a:lnTo>
                  <a:pt x="528111" y="1777999"/>
                </a:lnTo>
                <a:lnTo>
                  <a:pt x="525079" y="1790699"/>
                </a:lnTo>
                <a:lnTo>
                  <a:pt x="522112" y="1790699"/>
                </a:lnTo>
                <a:lnTo>
                  <a:pt x="516286" y="1803399"/>
                </a:lnTo>
                <a:lnTo>
                  <a:pt x="509724" y="1816099"/>
                </a:lnTo>
                <a:lnTo>
                  <a:pt x="475377" y="1816099"/>
                </a:lnTo>
                <a:lnTo>
                  <a:pt x="478821" y="1803399"/>
                </a:lnTo>
                <a:lnTo>
                  <a:pt x="484105" y="1803399"/>
                </a:lnTo>
                <a:lnTo>
                  <a:pt x="490515" y="1790699"/>
                </a:lnTo>
                <a:lnTo>
                  <a:pt x="493331" y="1777999"/>
                </a:lnTo>
                <a:close/>
              </a:path>
              <a:path w="2095500" h="2476500">
                <a:moveTo>
                  <a:pt x="227932" y="1803399"/>
                </a:moveTo>
                <a:lnTo>
                  <a:pt x="254223" y="1803399"/>
                </a:lnTo>
                <a:lnTo>
                  <a:pt x="255263" y="1816099"/>
                </a:lnTo>
                <a:lnTo>
                  <a:pt x="228647" y="1816099"/>
                </a:lnTo>
                <a:lnTo>
                  <a:pt x="227932" y="1803399"/>
                </a:lnTo>
                <a:close/>
              </a:path>
              <a:path w="2095500" h="2476500">
                <a:moveTo>
                  <a:pt x="221414" y="1790699"/>
                </a:moveTo>
                <a:lnTo>
                  <a:pt x="247510" y="1790699"/>
                </a:lnTo>
                <a:lnTo>
                  <a:pt x="248073" y="1803399"/>
                </a:lnTo>
                <a:lnTo>
                  <a:pt x="223558" y="1803399"/>
                </a:lnTo>
                <a:lnTo>
                  <a:pt x="221414" y="1790699"/>
                </a:lnTo>
                <a:close/>
              </a:path>
              <a:path w="2095500" h="2476500">
                <a:moveTo>
                  <a:pt x="216714" y="1777999"/>
                </a:moveTo>
                <a:lnTo>
                  <a:pt x="241901" y="1777999"/>
                </a:lnTo>
                <a:lnTo>
                  <a:pt x="243265" y="1790699"/>
                </a:lnTo>
                <a:lnTo>
                  <a:pt x="218144" y="1790699"/>
                </a:lnTo>
                <a:lnTo>
                  <a:pt x="216714" y="1777999"/>
                </a:lnTo>
                <a:close/>
              </a:path>
              <a:path w="2095500" h="2476500">
                <a:moveTo>
                  <a:pt x="526313" y="1727199"/>
                </a:moveTo>
                <a:lnTo>
                  <a:pt x="562912" y="1727199"/>
                </a:lnTo>
                <a:lnTo>
                  <a:pt x="561353" y="1739899"/>
                </a:lnTo>
                <a:lnTo>
                  <a:pt x="550633" y="1752599"/>
                </a:lnTo>
                <a:lnTo>
                  <a:pt x="546085" y="1752599"/>
                </a:lnTo>
                <a:lnTo>
                  <a:pt x="539458" y="1765299"/>
                </a:lnTo>
                <a:lnTo>
                  <a:pt x="533200" y="1777999"/>
                </a:lnTo>
                <a:lnTo>
                  <a:pt x="494262" y="1777999"/>
                </a:lnTo>
                <a:lnTo>
                  <a:pt x="500022" y="1765299"/>
                </a:lnTo>
                <a:lnTo>
                  <a:pt x="506931" y="1765299"/>
                </a:lnTo>
                <a:lnTo>
                  <a:pt x="516026" y="1739899"/>
                </a:lnTo>
                <a:lnTo>
                  <a:pt x="518950" y="1739899"/>
                </a:lnTo>
                <a:lnTo>
                  <a:pt x="526313" y="1727199"/>
                </a:lnTo>
                <a:close/>
              </a:path>
              <a:path w="2095500" h="2476500">
                <a:moveTo>
                  <a:pt x="213206" y="1765299"/>
                </a:moveTo>
                <a:lnTo>
                  <a:pt x="237656" y="1765299"/>
                </a:lnTo>
                <a:lnTo>
                  <a:pt x="238457" y="1777999"/>
                </a:lnTo>
                <a:lnTo>
                  <a:pt x="213812" y="1777999"/>
                </a:lnTo>
                <a:lnTo>
                  <a:pt x="213206" y="1765299"/>
                </a:lnTo>
                <a:close/>
              </a:path>
              <a:path w="2095500" h="2476500">
                <a:moveTo>
                  <a:pt x="211517" y="1752599"/>
                </a:moveTo>
                <a:lnTo>
                  <a:pt x="236032" y="1752599"/>
                </a:lnTo>
                <a:lnTo>
                  <a:pt x="236248" y="1765299"/>
                </a:lnTo>
                <a:lnTo>
                  <a:pt x="211820" y="1765299"/>
                </a:lnTo>
                <a:lnTo>
                  <a:pt x="211517" y="1752599"/>
                </a:lnTo>
                <a:close/>
              </a:path>
              <a:path w="2095500" h="2476500">
                <a:moveTo>
                  <a:pt x="278327" y="1650999"/>
                </a:moveTo>
                <a:lnTo>
                  <a:pt x="316030" y="1650999"/>
                </a:lnTo>
                <a:lnTo>
                  <a:pt x="263513" y="1701799"/>
                </a:lnTo>
                <a:lnTo>
                  <a:pt x="240436" y="1727199"/>
                </a:lnTo>
                <a:lnTo>
                  <a:pt x="235141" y="1752599"/>
                </a:lnTo>
                <a:lnTo>
                  <a:pt x="211560" y="1752599"/>
                </a:lnTo>
                <a:lnTo>
                  <a:pt x="211820" y="1739899"/>
                </a:lnTo>
                <a:lnTo>
                  <a:pt x="213769" y="1739899"/>
                </a:lnTo>
                <a:lnTo>
                  <a:pt x="214657" y="1727199"/>
                </a:lnTo>
                <a:lnTo>
                  <a:pt x="179574" y="1727199"/>
                </a:lnTo>
                <a:lnTo>
                  <a:pt x="179400" y="1714499"/>
                </a:lnTo>
                <a:lnTo>
                  <a:pt x="225290" y="1714499"/>
                </a:lnTo>
                <a:lnTo>
                  <a:pt x="227283" y="1701799"/>
                </a:lnTo>
                <a:lnTo>
                  <a:pt x="234343" y="1701799"/>
                </a:lnTo>
                <a:lnTo>
                  <a:pt x="238349" y="1689099"/>
                </a:lnTo>
                <a:lnTo>
                  <a:pt x="245062" y="1689099"/>
                </a:lnTo>
                <a:lnTo>
                  <a:pt x="248116" y="1676399"/>
                </a:lnTo>
                <a:lnTo>
                  <a:pt x="256735" y="1676399"/>
                </a:lnTo>
                <a:lnTo>
                  <a:pt x="261283" y="1663699"/>
                </a:lnTo>
                <a:lnTo>
                  <a:pt x="270833" y="1663699"/>
                </a:lnTo>
                <a:lnTo>
                  <a:pt x="278327" y="1650999"/>
                </a:lnTo>
                <a:close/>
              </a:path>
              <a:path w="2095500" h="2476500">
                <a:moveTo>
                  <a:pt x="1959537" y="1739663"/>
                </a:moveTo>
                <a:lnTo>
                  <a:pt x="1959788" y="1739899"/>
                </a:lnTo>
                <a:lnTo>
                  <a:pt x="1959875" y="1740142"/>
                </a:lnTo>
                <a:lnTo>
                  <a:pt x="1959680" y="1739899"/>
                </a:lnTo>
                <a:lnTo>
                  <a:pt x="1959537" y="1739663"/>
                </a:lnTo>
                <a:close/>
              </a:path>
              <a:path w="2095500" h="2476500">
                <a:moveTo>
                  <a:pt x="928473" y="1358899"/>
                </a:moveTo>
                <a:lnTo>
                  <a:pt x="1065967" y="1358899"/>
                </a:lnTo>
                <a:lnTo>
                  <a:pt x="1062329" y="1371599"/>
                </a:lnTo>
                <a:lnTo>
                  <a:pt x="1060834" y="1371599"/>
                </a:lnTo>
                <a:lnTo>
                  <a:pt x="1053969" y="1396999"/>
                </a:lnTo>
                <a:lnTo>
                  <a:pt x="1049292" y="1409699"/>
                </a:lnTo>
                <a:lnTo>
                  <a:pt x="1046130" y="1409699"/>
                </a:lnTo>
                <a:lnTo>
                  <a:pt x="1041322" y="1435099"/>
                </a:lnTo>
                <a:lnTo>
                  <a:pt x="1033353" y="1447799"/>
                </a:lnTo>
                <a:lnTo>
                  <a:pt x="1027895" y="1460499"/>
                </a:lnTo>
                <a:lnTo>
                  <a:pt x="1024214" y="1473199"/>
                </a:lnTo>
                <a:lnTo>
                  <a:pt x="1017695" y="1498599"/>
                </a:lnTo>
                <a:lnTo>
                  <a:pt x="1013927" y="1498599"/>
                </a:lnTo>
                <a:lnTo>
                  <a:pt x="1008210" y="1511299"/>
                </a:lnTo>
                <a:lnTo>
                  <a:pt x="1002730" y="1536699"/>
                </a:lnTo>
                <a:lnTo>
                  <a:pt x="1001020" y="1549399"/>
                </a:lnTo>
                <a:lnTo>
                  <a:pt x="998031" y="1574799"/>
                </a:lnTo>
                <a:lnTo>
                  <a:pt x="996515" y="1587499"/>
                </a:lnTo>
                <a:lnTo>
                  <a:pt x="994436" y="1612899"/>
                </a:lnTo>
                <a:lnTo>
                  <a:pt x="992270" y="1625599"/>
                </a:lnTo>
                <a:lnTo>
                  <a:pt x="991144" y="1638299"/>
                </a:lnTo>
                <a:lnTo>
                  <a:pt x="988827" y="1663699"/>
                </a:lnTo>
                <a:lnTo>
                  <a:pt x="985427" y="1689099"/>
                </a:lnTo>
                <a:lnTo>
                  <a:pt x="983132" y="1701799"/>
                </a:lnTo>
                <a:lnTo>
                  <a:pt x="981399" y="1714499"/>
                </a:lnTo>
                <a:lnTo>
                  <a:pt x="980316" y="1714499"/>
                </a:lnTo>
                <a:lnTo>
                  <a:pt x="978064" y="1727199"/>
                </a:lnTo>
                <a:lnTo>
                  <a:pt x="977696" y="1739899"/>
                </a:lnTo>
                <a:lnTo>
                  <a:pt x="934816" y="1739899"/>
                </a:lnTo>
                <a:lnTo>
                  <a:pt x="936419" y="1727199"/>
                </a:lnTo>
                <a:lnTo>
                  <a:pt x="939104" y="1714499"/>
                </a:lnTo>
                <a:lnTo>
                  <a:pt x="940490" y="1701799"/>
                </a:lnTo>
                <a:lnTo>
                  <a:pt x="942548" y="1689099"/>
                </a:lnTo>
                <a:lnTo>
                  <a:pt x="943717" y="1676399"/>
                </a:lnTo>
                <a:lnTo>
                  <a:pt x="953744" y="1536699"/>
                </a:lnTo>
                <a:lnTo>
                  <a:pt x="954415" y="1523999"/>
                </a:lnTo>
                <a:lnTo>
                  <a:pt x="958357" y="1460499"/>
                </a:lnTo>
                <a:lnTo>
                  <a:pt x="958703" y="1460499"/>
                </a:lnTo>
                <a:lnTo>
                  <a:pt x="960024" y="1435099"/>
                </a:lnTo>
                <a:lnTo>
                  <a:pt x="960739" y="1422399"/>
                </a:lnTo>
                <a:lnTo>
                  <a:pt x="962488" y="1398544"/>
                </a:lnTo>
                <a:lnTo>
                  <a:pt x="962796" y="1396999"/>
                </a:lnTo>
                <a:lnTo>
                  <a:pt x="914172" y="1396999"/>
                </a:lnTo>
                <a:lnTo>
                  <a:pt x="928473" y="1358899"/>
                </a:lnTo>
                <a:close/>
              </a:path>
              <a:path w="2095500" h="2476500">
                <a:moveTo>
                  <a:pt x="189319" y="1727199"/>
                </a:moveTo>
                <a:lnTo>
                  <a:pt x="201533" y="1727199"/>
                </a:lnTo>
                <a:lnTo>
                  <a:pt x="198545" y="1739899"/>
                </a:lnTo>
                <a:lnTo>
                  <a:pt x="190337" y="1739899"/>
                </a:lnTo>
                <a:lnTo>
                  <a:pt x="189319" y="1727199"/>
                </a:lnTo>
                <a:close/>
              </a:path>
              <a:path w="2095500" h="2476500">
                <a:moveTo>
                  <a:pt x="550352" y="1689099"/>
                </a:moveTo>
                <a:lnTo>
                  <a:pt x="592711" y="1689099"/>
                </a:lnTo>
                <a:lnTo>
                  <a:pt x="581623" y="1701799"/>
                </a:lnTo>
                <a:lnTo>
                  <a:pt x="570665" y="1727199"/>
                </a:lnTo>
                <a:lnTo>
                  <a:pt x="529280" y="1727199"/>
                </a:lnTo>
                <a:lnTo>
                  <a:pt x="533741" y="1714499"/>
                </a:lnTo>
                <a:lnTo>
                  <a:pt x="539740" y="1714499"/>
                </a:lnTo>
                <a:lnTo>
                  <a:pt x="545782" y="1701799"/>
                </a:lnTo>
                <a:lnTo>
                  <a:pt x="550352" y="1689099"/>
                </a:lnTo>
                <a:close/>
              </a:path>
              <a:path w="2095500" h="2476500">
                <a:moveTo>
                  <a:pt x="174506" y="1701799"/>
                </a:moveTo>
                <a:lnTo>
                  <a:pt x="195664" y="1701799"/>
                </a:lnTo>
                <a:lnTo>
                  <a:pt x="197765" y="1714499"/>
                </a:lnTo>
                <a:lnTo>
                  <a:pt x="175849" y="1714499"/>
                </a:lnTo>
                <a:lnTo>
                  <a:pt x="174506" y="1701799"/>
                </a:lnTo>
                <a:close/>
              </a:path>
              <a:path w="2095500" h="2476500">
                <a:moveTo>
                  <a:pt x="145638" y="1638299"/>
                </a:moveTo>
                <a:lnTo>
                  <a:pt x="168897" y="1638299"/>
                </a:lnTo>
                <a:lnTo>
                  <a:pt x="169893" y="1650999"/>
                </a:lnTo>
                <a:lnTo>
                  <a:pt x="171409" y="1650999"/>
                </a:lnTo>
                <a:lnTo>
                  <a:pt x="177170" y="1663699"/>
                </a:lnTo>
                <a:lnTo>
                  <a:pt x="185702" y="1676399"/>
                </a:lnTo>
                <a:lnTo>
                  <a:pt x="186742" y="1689099"/>
                </a:lnTo>
                <a:lnTo>
                  <a:pt x="188843" y="1689099"/>
                </a:lnTo>
                <a:lnTo>
                  <a:pt x="192394" y="1701799"/>
                </a:lnTo>
                <a:lnTo>
                  <a:pt x="171106" y="1701799"/>
                </a:lnTo>
                <a:lnTo>
                  <a:pt x="168009" y="1689099"/>
                </a:lnTo>
                <a:lnTo>
                  <a:pt x="161447" y="1676399"/>
                </a:lnTo>
                <a:lnTo>
                  <a:pt x="155319" y="1663699"/>
                </a:lnTo>
                <a:lnTo>
                  <a:pt x="152005" y="1663699"/>
                </a:lnTo>
                <a:lnTo>
                  <a:pt x="148237" y="1650999"/>
                </a:lnTo>
                <a:lnTo>
                  <a:pt x="145638" y="1638299"/>
                </a:lnTo>
                <a:close/>
              </a:path>
              <a:path w="2095500" h="2476500">
                <a:moveTo>
                  <a:pt x="907183" y="1231899"/>
                </a:moveTo>
                <a:lnTo>
                  <a:pt x="970311" y="1231899"/>
                </a:lnTo>
                <a:lnTo>
                  <a:pt x="964724" y="1244599"/>
                </a:lnTo>
                <a:lnTo>
                  <a:pt x="958876" y="1257299"/>
                </a:lnTo>
                <a:lnTo>
                  <a:pt x="947160" y="1269999"/>
                </a:lnTo>
                <a:lnTo>
                  <a:pt x="932434" y="1282699"/>
                </a:lnTo>
                <a:lnTo>
                  <a:pt x="920610" y="1295399"/>
                </a:lnTo>
                <a:lnTo>
                  <a:pt x="911709" y="1308099"/>
                </a:lnTo>
                <a:lnTo>
                  <a:pt x="908720" y="1308099"/>
                </a:lnTo>
                <a:lnTo>
                  <a:pt x="884942" y="1333499"/>
                </a:lnTo>
                <a:lnTo>
                  <a:pt x="879008" y="1346199"/>
                </a:lnTo>
                <a:lnTo>
                  <a:pt x="855229" y="1371599"/>
                </a:lnTo>
                <a:lnTo>
                  <a:pt x="849317" y="1371599"/>
                </a:lnTo>
                <a:lnTo>
                  <a:pt x="843383" y="1384299"/>
                </a:lnTo>
                <a:lnTo>
                  <a:pt x="834547" y="1396999"/>
                </a:lnTo>
                <a:lnTo>
                  <a:pt x="828657" y="1396999"/>
                </a:lnTo>
                <a:lnTo>
                  <a:pt x="822766" y="1409699"/>
                </a:lnTo>
                <a:lnTo>
                  <a:pt x="811072" y="1422399"/>
                </a:lnTo>
                <a:lnTo>
                  <a:pt x="796541" y="1435099"/>
                </a:lnTo>
                <a:lnTo>
                  <a:pt x="787878" y="1447799"/>
                </a:lnTo>
                <a:lnTo>
                  <a:pt x="782139" y="1460499"/>
                </a:lnTo>
                <a:lnTo>
                  <a:pt x="773563" y="1460499"/>
                </a:lnTo>
                <a:lnTo>
                  <a:pt x="765052" y="1473199"/>
                </a:lnTo>
                <a:lnTo>
                  <a:pt x="760569" y="1485899"/>
                </a:lnTo>
                <a:lnTo>
                  <a:pt x="753834" y="1485899"/>
                </a:lnTo>
                <a:lnTo>
                  <a:pt x="703592" y="1549399"/>
                </a:lnTo>
                <a:lnTo>
                  <a:pt x="686700" y="1574799"/>
                </a:lnTo>
                <a:lnTo>
                  <a:pt x="676586" y="1587499"/>
                </a:lnTo>
                <a:lnTo>
                  <a:pt x="659824" y="1600199"/>
                </a:lnTo>
                <a:lnTo>
                  <a:pt x="649819" y="1612899"/>
                </a:lnTo>
                <a:lnTo>
                  <a:pt x="636565" y="1638299"/>
                </a:lnTo>
                <a:lnTo>
                  <a:pt x="626690" y="1650999"/>
                </a:lnTo>
                <a:lnTo>
                  <a:pt x="611985" y="1663699"/>
                </a:lnTo>
                <a:lnTo>
                  <a:pt x="608759" y="1663699"/>
                </a:lnTo>
                <a:lnTo>
                  <a:pt x="607156" y="1676399"/>
                </a:lnTo>
                <a:lnTo>
                  <a:pt x="600703" y="1676399"/>
                </a:lnTo>
                <a:lnTo>
                  <a:pt x="597519" y="1689099"/>
                </a:lnTo>
                <a:lnTo>
                  <a:pt x="551868" y="1689099"/>
                </a:lnTo>
                <a:lnTo>
                  <a:pt x="565684" y="1676399"/>
                </a:lnTo>
                <a:lnTo>
                  <a:pt x="578137" y="1650999"/>
                </a:lnTo>
                <a:lnTo>
                  <a:pt x="589095" y="1638299"/>
                </a:lnTo>
                <a:lnTo>
                  <a:pt x="592235" y="1638299"/>
                </a:lnTo>
                <a:lnTo>
                  <a:pt x="601720" y="1625599"/>
                </a:lnTo>
                <a:lnTo>
                  <a:pt x="617616" y="1600199"/>
                </a:lnTo>
                <a:lnTo>
                  <a:pt x="624026" y="1587499"/>
                </a:lnTo>
                <a:lnTo>
                  <a:pt x="640074" y="1574799"/>
                </a:lnTo>
                <a:lnTo>
                  <a:pt x="646527" y="1562099"/>
                </a:lnTo>
                <a:lnTo>
                  <a:pt x="665931" y="1536699"/>
                </a:lnTo>
                <a:lnTo>
                  <a:pt x="717798" y="1460499"/>
                </a:lnTo>
                <a:lnTo>
                  <a:pt x="907183" y="1231899"/>
                </a:lnTo>
                <a:close/>
              </a:path>
              <a:path w="2095500" h="2476500">
                <a:moveTo>
                  <a:pt x="1863006" y="1612899"/>
                </a:moveTo>
                <a:lnTo>
                  <a:pt x="1907077" y="1612899"/>
                </a:lnTo>
                <a:lnTo>
                  <a:pt x="1917385" y="1625599"/>
                </a:lnTo>
                <a:lnTo>
                  <a:pt x="1922518" y="1638299"/>
                </a:lnTo>
                <a:lnTo>
                  <a:pt x="1932740" y="1650999"/>
                </a:lnTo>
                <a:lnTo>
                  <a:pt x="1937829" y="1650999"/>
                </a:lnTo>
                <a:lnTo>
                  <a:pt x="1947964" y="1676399"/>
                </a:lnTo>
                <a:lnTo>
                  <a:pt x="1907965" y="1676399"/>
                </a:lnTo>
                <a:lnTo>
                  <a:pt x="1892199" y="1650999"/>
                </a:lnTo>
                <a:lnTo>
                  <a:pt x="1881631" y="1638299"/>
                </a:lnTo>
                <a:lnTo>
                  <a:pt x="1876325" y="1638299"/>
                </a:lnTo>
                <a:lnTo>
                  <a:pt x="1863006" y="1612899"/>
                </a:lnTo>
                <a:close/>
              </a:path>
              <a:path w="2095500" h="2476500">
                <a:moveTo>
                  <a:pt x="290064" y="1638299"/>
                </a:moveTo>
                <a:lnTo>
                  <a:pt x="332749" y="1638299"/>
                </a:lnTo>
                <a:lnTo>
                  <a:pt x="325689" y="1650999"/>
                </a:lnTo>
                <a:lnTo>
                  <a:pt x="284780" y="1650999"/>
                </a:lnTo>
                <a:lnTo>
                  <a:pt x="290064" y="1638299"/>
                </a:lnTo>
                <a:close/>
              </a:path>
              <a:path w="2095500" h="2476500">
                <a:moveTo>
                  <a:pt x="305115" y="1625599"/>
                </a:moveTo>
                <a:lnTo>
                  <a:pt x="348645" y="1625599"/>
                </a:lnTo>
                <a:lnTo>
                  <a:pt x="344270" y="1638299"/>
                </a:lnTo>
                <a:lnTo>
                  <a:pt x="298185" y="1638299"/>
                </a:lnTo>
                <a:lnTo>
                  <a:pt x="305115" y="1625599"/>
                </a:lnTo>
                <a:close/>
              </a:path>
              <a:path w="2095500" h="2476500">
                <a:moveTo>
                  <a:pt x="139878" y="1625599"/>
                </a:moveTo>
                <a:lnTo>
                  <a:pt x="163288" y="1625599"/>
                </a:lnTo>
                <a:lnTo>
                  <a:pt x="165540" y="1638299"/>
                </a:lnTo>
                <a:lnTo>
                  <a:pt x="141242" y="1638299"/>
                </a:lnTo>
                <a:lnTo>
                  <a:pt x="139878" y="1625599"/>
                </a:lnTo>
                <a:close/>
              </a:path>
              <a:path w="2095500" h="2476500">
                <a:moveTo>
                  <a:pt x="317871" y="1612899"/>
                </a:moveTo>
                <a:lnTo>
                  <a:pt x="370842" y="1612899"/>
                </a:lnTo>
                <a:lnTo>
                  <a:pt x="363414" y="1625599"/>
                </a:lnTo>
                <a:lnTo>
                  <a:pt x="313583" y="1625599"/>
                </a:lnTo>
                <a:lnTo>
                  <a:pt x="317871" y="1612899"/>
                </a:lnTo>
                <a:close/>
              </a:path>
              <a:path w="2095500" h="2476500">
                <a:moveTo>
                  <a:pt x="135763" y="1612899"/>
                </a:moveTo>
                <a:lnTo>
                  <a:pt x="158502" y="1612899"/>
                </a:lnTo>
                <a:lnTo>
                  <a:pt x="159607" y="1625599"/>
                </a:lnTo>
                <a:lnTo>
                  <a:pt x="136521" y="1625599"/>
                </a:lnTo>
                <a:lnTo>
                  <a:pt x="135763" y="1612899"/>
                </a:lnTo>
                <a:close/>
              </a:path>
              <a:path w="2095500" h="2476500">
                <a:moveTo>
                  <a:pt x="1819715" y="1562099"/>
                </a:moveTo>
                <a:lnTo>
                  <a:pt x="1865258" y="1562099"/>
                </a:lnTo>
                <a:lnTo>
                  <a:pt x="1867879" y="1574799"/>
                </a:lnTo>
                <a:lnTo>
                  <a:pt x="1873163" y="1574799"/>
                </a:lnTo>
                <a:lnTo>
                  <a:pt x="1886287" y="1587499"/>
                </a:lnTo>
                <a:lnTo>
                  <a:pt x="1901901" y="1612899"/>
                </a:lnTo>
                <a:lnTo>
                  <a:pt x="1857635" y="1612899"/>
                </a:lnTo>
                <a:lnTo>
                  <a:pt x="1852286" y="1600199"/>
                </a:lnTo>
                <a:lnTo>
                  <a:pt x="1846894" y="1600199"/>
                </a:lnTo>
                <a:lnTo>
                  <a:pt x="1836759" y="1587499"/>
                </a:lnTo>
                <a:lnTo>
                  <a:pt x="1833359" y="1587499"/>
                </a:lnTo>
                <a:lnTo>
                  <a:pt x="1830652" y="1574799"/>
                </a:lnTo>
                <a:lnTo>
                  <a:pt x="1819715" y="1562099"/>
                </a:lnTo>
                <a:close/>
              </a:path>
              <a:path w="2095500" h="2476500">
                <a:moveTo>
                  <a:pt x="896246" y="1155699"/>
                </a:moveTo>
                <a:lnTo>
                  <a:pt x="970311" y="1155699"/>
                </a:lnTo>
                <a:lnTo>
                  <a:pt x="901872" y="1206499"/>
                </a:lnTo>
                <a:lnTo>
                  <a:pt x="542149" y="1485899"/>
                </a:lnTo>
                <a:lnTo>
                  <a:pt x="376062" y="1612899"/>
                </a:lnTo>
                <a:lnTo>
                  <a:pt x="328006" y="1612899"/>
                </a:lnTo>
                <a:lnTo>
                  <a:pt x="333875" y="1600199"/>
                </a:lnTo>
                <a:lnTo>
                  <a:pt x="342711" y="1600199"/>
                </a:lnTo>
                <a:lnTo>
                  <a:pt x="350117" y="1587499"/>
                </a:lnTo>
                <a:lnTo>
                  <a:pt x="357545" y="1587499"/>
                </a:lnTo>
                <a:lnTo>
                  <a:pt x="387063" y="1562099"/>
                </a:lnTo>
                <a:lnTo>
                  <a:pt x="401464" y="1549399"/>
                </a:lnTo>
                <a:lnTo>
                  <a:pt x="418183" y="1549399"/>
                </a:lnTo>
                <a:lnTo>
                  <a:pt x="446423" y="1523999"/>
                </a:lnTo>
                <a:lnTo>
                  <a:pt x="455670" y="1511299"/>
                </a:lnTo>
                <a:lnTo>
                  <a:pt x="468274" y="1511299"/>
                </a:lnTo>
                <a:lnTo>
                  <a:pt x="477435" y="1498599"/>
                </a:lnTo>
                <a:lnTo>
                  <a:pt x="489108" y="1498599"/>
                </a:lnTo>
                <a:lnTo>
                  <a:pt x="504072" y="1485899"/>
                </a:lnTo>
                <a:lnTo>
                  <a:pt x="531554" y="1460499"/>
                </a:lnTo>
                <a:lnTo>
                  <a:pt x="540671" y="1460499"/>
                </a:lnTo>
                <a:lnTo>
                  <a:pt x="545241" y="1447799"/>
                </a:lnTo>
                <a:lnTo>
                  <a:pt x="558906" y="1435099"/>
                </a:lnTo>
                <a:lnTo>
                  <a:pt x="586128" y="1422399"/>
                </a:lnTo>
                <a:lnTo>
                  <a:pt x="640117" y="1371599"/>
                </a:lnTo>
                <a:lnTo>
                  <a:pt x="657962" y="1358899"/>
                </a:lnTo>
                <a:lnTo>
                  <a:pt x="671281" y="1346199"/>
                </a:lnTo>
                <a:lnTo>
                  <a:pt x="684556" y="1346199"/>
                </a:lnTo>
                <a:lnTo>
                  <a:pt x="737202" y="1295399"/>
                </a:lnTo>
                <a:lnTo>
                  <a:pt x="758902" y="1282699"/>
                </a:lnTo>
                <a:lnTo>
                  <a:pt x="767543" y="1269999"/>
                </a:lnTo>
                <a:lnTo>
                  <a:pt x="793336" y="1244599"/>
                </a:lnTo>
                <a:lnTo>
                  <a:pt x="804012" y="1244599"/>
                </a:lnTo>
                <a:lnTo>
                  <a:pt x="808257" y="1231899"/>
                </a:lnTo>
                <a:lnTo>
                  <a:pt x="810401" y="1231899"/>
                </a:lnTo>
                <a:lnTo>
                  <a:pt x="835825" y="1206499"/>
                </a:lnTo>
                <a:lnTo>
                  <a:pt x="854731" y="1193799"/>
                </a:lnTo>
                <a:lnTo>
                  <a:pt x="863091" y="1181099"/>
                </a:lnTo>
                <a:lnTo>
                  <a:pt x="875586" y="1181099"/>
                </a:lnTo>
                <a:lnTo>
                  <a:pt x="888017" y="1168399"/>
                </a:lnTo>
                <a:lnTo>
                  <a:pt x="896246" y="1155699"/>
                </a:lnTo>
                <a:close/>
              </a:path>
              <a:path w="2095500" h="2476500">
                <a:moveTo>
                  <a:pt x="132320" y="1600199"/>
                </a:moveTo>
                <a:lnTo>
                  <a:pt x="154691" y="1600199"/>
                </a:lnTo>
                <a:lnTo>
                  <a:pt x="155752" y="1612899"/>
                </a:lnTo>
                <a:lnTo>
                  <a:pt x="133208" y="1612899"/>
                </a:lnTo>
                <a:lnTo>
                  <a:pt x="132320" y="1600199"/>
                </a:lnTo>
                <a:close/>
              </a:path>
              <a:path w="2095500" h="2476500">
                <a:moveTo>
                  <a:pt x="130436" y="1587499"/>
                </a:moveTo>
                <a:lnTo>
                  <a:pt x="153066" y="1587499"/>
                </a:lnTo>
                <a:lnTo>
                  <a:pt x="153131" y="1600199"/>
                </a:lnTo>
                <a:lnTo>
                  <a:pt x="130652" y="1600199"/>
                </a:lnTo>
                <a:lnTo>
                  <a:pt x="130436" y="1587499"/>
                </a:lnTo>
                <a:close/>
              </a:path>
              <a:path w="2095500" h="2476500">
                <a:moveTo>
                  <a:pt x="129266" y="1574799"/>
                </a:moveTo>
                <a:lnTo>
                  <a:pt x="151897" y="1574799"/>
                </a:lnTo>
                <a:lnTo>
                  <a:pt x="151962" y="1587499"/>
                </a:lnTo>
                <a:lnTo>
                  <a:pt x="129483" y="1587499"/>
                </a:lnTo>
                <a:lnTo>
                  <a:pt x="129266" y="1574799"/>
                </a:lnTo>
                <a:close/>
              </a:path>
              <a:path w="2095500" h="2476500">
                <a:moveTo>
                  <a:pt x="129353" y="1562099"/>
                </a:moveTo>
                <a:lnTo>
                  <a:pt x="152308" y="1562099"/>
                </a:lnTo>
                <a:lnTo>
                  <a:pt x="152157" y="1574799"/>
                </a:lnTo>
                <a:lnTo>
                  <a:pt x="129201" y="1574799"/>
                </a:lnTo>
                <a:lnTo>
                  <a:pt x="129353" y="1562099"/>
                </a:lnTo>
                <a:close/>
              </a:path>
              <a:path w="2095500" h="2476500">
                <a:moveTo>
                  <a:pt x="1523500" y="1308099"/>
                </a:moveTo>
                <a:lnTo>
                  <a:pt x="1631457" y="1308099"/>
                </a:lnTo>
                <a:lnTo>
                  <a:pt x="1637477" y="1320799"/>
                </a:lnTo>
                <a:lnTo>
                  <a:pt x="1649453" y="1333499"/>
                </a:lnTo>
                <a:lnTo>
                  <a:pt x="1673145" y="1358899"/>
                </a:lnTo>
                <a:lnTo>
                  <a:pt x="1687785" y="1371599"/>
                </a:lnTo>
                <a:lnTo>
                  <a:pt x="1705197" y="1384299"/>
                </a:lnTo>
                <a:lnTo>
                  <a:pt x="1719620" y="1396999"/>
                </a:lnTo>
                <a:lnTo>
                  <a:pt x="1731054" y="1409699"/>
                </a:lnTo>
                <a:lnTo>
                  <a:pt x="1745239" y="1435099"/>
                </a:lnTo>
                <a:lnTo>
                  <a:pt x="1753685" y="1435099"/>
                </a:lnTo>
                <a:lnTo>
                  <a:pt x="1776034" y="1460499"/>
                </a:lnTo>
                <a:lnTo>
                  <a:pt x="1784350" y="1473199"/>
                </a:lnTo>
                <a:lnTo>
                  <a:pt x="1792601" y="1485899"/>
                </a:lnTo>
                <a:lnTo>
                  <a:pt x="1800831" y="1485899"/>
                </a:lnTo>
                <a:lnTo>
                  <a:pt x="1809017" y="1498599"/>
                </a:lnTo>
                <a:lnTo>
                  <a:pt x="1819867" y="1511299"/>
                </a:lnTo>
                <a:lnTo>
                  <a:pt x="1841372" y="1536699"/>
                </a:lnTo>
                <a:lnTo>
                  <a:pt x="1862616" y="1562099"/>
                </a:lnTo>
                <a:lnTo>
                  <a:pt x="1811464" y="1562099"/>
                </a:lnTo>
                <a:lnTo>
                  <a:pt x="1803213" y="1549399"/>
                </a:lnTo>
                <a:lnTo>
                  <a:pt x="1792125" y="1536699"/>
                </a:lnTo>
                <a:lnTo>
                  <a:pt x="1775385" y="1523999"/>
                </a:lnTo>
                <a:lnTo>
                  <a:pt x="1758514" y="1498599"/>
                </a:lnTo>
                <a:lnTo>
                  <a:pt x="1747167" y="1485899"/>
                </a:lnTo>
                <a:lnTo>
                  <a:pt x="1735450" y="1473199"/>
                </a:lnTo>
                <a:lnTo>
                  <a:pt x="1671911" y="1473199"/>
                </a:lnTo>
                <a:lnTo>
                  <a:pt x="1648327" y="1435099"/>
                </a:lnTo>
                <a:lnTo>
                  <a:pt x="1634142" y="1422399"/>
                </a:lnTo>
                <a:lnTo>
                  <a:pt x="1629399" y="1422399"/>
                </a:lnTo>
                <a:lnTo>
                  <a:pt x="1615106" y="1409699"/>
                </a:lnTo>
                <a:lnTo>
                  <a:pt x="1605577" y="1396999"/>
                </a:lnTo>
                <a:lnTo>
                  <a:pt x="1591219" y="1384299"/>
                </a:lnTo>
                <a:lnTo>
                  <a:pt x="1571989" y="1358899"/>
                </a:lnTo>
                <a:lnTo>
                  <a:pt x="1567159" y="1358899"/>
                </a:lnTo>
                <a:lnTo>
                  <a:pt x="1562351" y="1346199"/>
                </a:lnTo>
                <a:lnTo>
                  <a:pt x="1555097" y="1346199"/>
                </a:lnTo>
                <a:lnTo>
                  <a:pt x="1540544" y="1333499"/>
                </a:lnTo>
                <a:lnTo>
                  <a:pt x="1528394" y="1320799"/>
                </a:lnTo>
                <a:lnTo>
                  <a:pt x="1523500" y="1308099"/>
                </a:lnTo>
                <a:close/>
              </a:path>
              <a:path w="2095500" h="2476500">
                <a:moveTo>
                  <a:pt x="1462234" y="1485899"/>
                </a:moveTo>
                <a:lnTo>
                  <a:pt x="1517198" y="1485899"/>
                </a:lnTo>
                <a:lnTo>
                  <a:pt x="1525926" y="1511299"/>
                </a:lnTo>
                <a:lnTo>
                  <a:pt x="1534566" y="1523999"/>
                </a:lnTo>
                <a:lnTo>
                  <a:pt x="1538854" y="1523999"/>
                </a:lnTo>
                <a:lnTo>
                  <a:pt x="1547344" y="1536699"/>
                </a:lnTo>
                <a:lnTo>
                  <a:pt x="1550722" y="1549399"/>
                </a:lnTo>
                <a:lnTo>
                  <a:pt x="1556613" y="1562099"/>
                </a:lnTo>
                <a:lnTo>
                  <a:pt x="1510138" y="1562099"/>
                </a:lnTo>
                <a:lnTo>
                  <a:pt x="1503446" y="1549399"/>
                </a:lnTo>
                <a:lnTo>
                  <a:pt x="1492207" y="1536699"/>
                </a:lnTo>
                <a:lnTo>
                  <a:pt x="1483111" y="1523999"/>
                </a:lnTo>
                <a:lnTo>
                  <a:pt x="1478520" y="1511299"/>
                </a:lnTo>
                <a:lnTo>
                  <a:pt x="1471568" y="1498599"/>
                </a:lnTo>
                <a:lnTo>
                  <a:pt x="1462234" y="1485899"/>
                </a:lnTo>
                <a:close/>
              </a:path>
              <a:path w="2095500" h="2476500">
                <a:moveTo>
                  <a:pt x="95331" y="1549399"/>
                </a:moveTo>
                <a:lnTo>
                  <a:pt x="166883" y="1549399"/>
                </a:lnTo>
                <a:lnTo>
                  <a:pt x="163396" y="1562099"/>
                </a:lnTo>
                <a:lnTo>
                  <a:pt x="96110" y="1562099"/>
                </a:lnTo>
                <a:lnTo>
                  <a:pt x="95331" y="1549399"/>
                </a:lnTo>
                <a:close/>
              </a:path>
              <a:path w="2095500" h="2476500">
                <a:moveTo>
                  <a:pt x="132190" y="1536699"/>
                </a:moveTo>
                <a:lnTo>
                  <a:pt x="193715" y="1536699"/>
                </a:lnTo>
                <a:lnTo>
                  <a:pt x="188691" y="1549399"/>
                </a:lnTo>
                <a:lnTo>
                  <a:pt x="129894" y="1549399"/>
                </a:lnTo>
                <a:lnTo>
                  <a:pt x="132190" y="1536699"/>
                </a:lnTo>
                <a:close/>
              </a:path>
              <a:path w="2095500" h="2476500">
                <a:moveTo>
                  <a:pt x="89613" y="1536699"/>
                </a:moveTo>
                <a:lnTo>
                  <a:pt x="114172" y="1536699"/>
                </a:lnTo>
                <a:lnTo>
                  <a:pt x="115233" y="1549399"/>
                </a:lnTo>
                <a:lnTo>
                  <a:pt x="89982" y="1549399"/>
                </a:lnTo>
                <a:lnTo>
                  <a:pt x="89613" y="1536699"/>
                </a:lnTo>
                <a:close/>
              </a:path>
              <a:path w="2095500" h="2476500">
                <a:moveTo>
                  <a:pt x="139639" y="1523999"/>
                </a:moveTo>
                <a:lnTo>
                  <a:pt x="214354" y="1523999"/>
                </a:lnTo>
                <a:lnTo>
                  <a:pt x="210434" y="1536699"/>
                </a:lnTo>
                <a:lnTo>
                  <a:pt x="138037" y="1536699"/>
                </a:lnTo>
                <a:lnTo>
                  <a:pt x="139639" y="1523999"/>
                </a:lnTo>
                <a:close/>
              </a:path>
              <a:path w="2095500" h="2476500">
                <a:moveTo>
                  <a:pt x="85044" y="1523999"/>
                </a:moveTo>
                <a:lnTo>
                  <a:pt x="107891" y="1523999"/>
                </a:lnTo>
                <a:lnTo>
                  <a:pt x="109017" y="1536699"/>
                </a:lnTo>
                <a:lnTo>
                  <a:pt x="86148" y="1536699"/>
                </a:lnTo>
                <a:lnTo>
                  <a:pt x="85044" y="1523999"/>
                </a:lnTo>
                <a:close/>
              </a:path>
              <a:path w="2095500" h="2476500">
                <a:moveTo>
                  <a:pt x="187630" y="1511299"/>
                </a:moveTo>
                <a:lnTo>
                  <a:pt x="235382" y="1511299"/>
                </a:lnTo>
                <a:lnTo>
                  <a:pt x="231419" y="1523999"/>
                </a:lnTo>
                <a:lnTo>
                  <a:pt x="182801" y="1523999"/>
                </a:lnTo>
                <a:lnTo>
                  <a:pt x="187630" y="1511299"/>
                </a:lnTo>
                <a:close/>
              </a:path>
              <a:path w="2095500" h="2476500">
                <a:moveTo>
                  <a:pt x="145747" y="1511299"/>
                </a:moveTo>
                <a:lnTo>
                  <a:pt x="175502" y="1511299"/>
                </a:lnTo>
                <a:lnTo>
                  <a:pt x="172449" y="1523999"/>
                </a:lnTo>
                <a:lnTo>
                  <a:pt x="144317" y="1523999"/>
                </a:lnTo>
                <a:lnTo>
                  <a:pt x="145747" y="1511299"/>
                </a:lnTo>
                <a:close/>
              </a:path>
              <a:path w="2095500" h="2476500">
                <a:moveTo>
                  <a:pt x="81947" y="1511299"/>
                </a:moveTo>
                <a:lnTo>
                  <a:pt x="104145" y="1511299"/>
                </a:lnTo>
                <a:lnTo>
                  <a:pt x="105314" y="1523999"/>
                </a:lnTo>
                <a:lnTo>
                  <a:pt x="82835" y="1523999"/>
                </a:lnTo>
                <a:lnTo>
                  <a:pt x="81947" y="1511299"/>
                </a:lnTo>
                <a:close/>
              </a:path>
              <a:path w="2095500" h="2476500">
                <a:moveTo>
                  <a:pt x="282290" y="1447799"/>
                </a:moveTo>
                <a:lnTo>
                  <a:pt x="331688" y="1447799"/>
                </a:lnTo>
                <a:lnTo>
                  <a:pt x="316203" y="1460499"/>
                </a:lnTo>
                <a:lnTo>
                  <a:pt x="303166" y="1473199"/>
                </a:lnTo>
                <a:lnTo>
                  <a:pt x="284260" y="1485899"/>
                </a:lnTo>
                <a:lnTo>
                  <a:pt x="271786" y="1498599"/>
                </a:lnTo>
                <a:lnTo>
                  <a:pt x="253768" y="1511299"/>
                </a:lnTo>
                <a:lnTo>
                  <a:pt x="201187" y="1511299"/>
                </a:lnTo>
                <a:lnTo>
                  <a:pt x="209979" y="1498599"/>
                </a:lnTo>
                <a:lnTo>
                  <a:pt x="215025" y="1498599"/>
                </a:lnTo>
                <a:lnTo>
                  <a:pt x="226438" y="1485899"/>
                </a:lnTo>
                <a:lnTo>
                  <a:pt x="239085" y="1485899"/>
                </a:lnTo>
                <a:lnTo>
                  <a:pt x="249091" y="1473199"/>
                </a:lnTo>
                <a:lnTo>
                  <a:pt x="261326" y="1473199"/>
                </a:lnTo>
                <a:lnTo>
                  <a:pt x="268495" y="1460499"/>
                </a:lnTo>
                <a:lnTo>
                  <a:pt x="280059" y="1460499"/>
                </a:lnTo>
                <a:lnTo>
                  <a:pt x="282290" y="1447799"/>
                </a:lnTo>
                <a:close/>
              </a:path>
              <a:path w="2095500" h="2476500">
                <a:moveTo>
                  <a:pt x="153629" y="1498599"/>
                </a:moveTo>
                <a:lnTo>
                  <a:pt x="185702" y="1498599"/>
                </a:lnTo>
                <a:lnTo>
                  <a:pt x="182844" y="1511299"/>
                </a:lnTo>
                <a:lnTo>
                  <a:pt x="152287" y="1511299"/>
                </a:lnTo>
                <a:lnTo>
                  <a:pt x="153629" y="1498599"/>
                </a:lnTo>
                <a:close/>
              </a:path>
              <a:path w="2095500" h="2476500">
                <a:moveTo>
                  <a:pt x="78764" y="1498599"/>
                </a:moveTo>
                <a:lnTo>
                  <a:pt x="100831" y="1498599"/>
                </a:lnTo>
                <a:lnTo>
                  <a:pt x="101914" y="1511299"/>
                </a:lnTo>
                <a:lnTo>
                  <a:pt x="79781" y="1511299"/>
                </a:lnTo>
                <a:lnTo>
                  <a:pt x="78764" y="1498599"/>
                </a:lnTo>
                <a:close/>
              </a:path>
              <a:path w="2095500" h="2476500">
                <a:moveTo>
                  <a:pt x="162292" y="1485899"/>
                </a:moveTo>
                <a:lnTo>
                  <a:pt x="195729" y="1485899"/>
                </a:lnTo>
                <a:lnTo>
                  <a:pt x="194906" y="1498599"/>
                </a:lnTo>
                <a:lnTo>
                  <a:pt x="160776" y="1498599"/>
                </a:lnTo>
                <a:lnTo>
                  <a:pt x="162292" y="1485899"/>
                </a:lnTo>
                <a:close/>
              </a:path>
              <a:path w="2095500" h="2476500">
                <a:moveTo>
                  <a:pt x="76879" y="1485899"/>
                </a:moveTo>
                <a:lnTo>
                  <a:pt x="98774" y="1485899"/>
                </a:lnTo>
                <a:lnTo>
                  <a:pt x="99835" y="1498599"/>
                </a:lnTo>
                <a:lnTo>
                  <a:pt x="78006" y="1498599"/>
                </a:lnTo>
                <a:lnTo>
                  <a:pt x="76879" y="1485899"/>
                </a:lnTo>
                <a:close/>
              </a:path>
              <a:path w="2095500" h="2476500">
                <a:moveTo>
                  <a:pt x="1371819" y="1358899"/>
                </a:moveTo>
                <a:lnTo>
                  <a:pt x="1434947" y="1358899"/>
                </a:lnTo>
                <a:lnTo>
                  <a:pt x="1444454" y="1384299"/>
                </a:lnTo>
                <a:lnTo>
                  <a:pt x="1449176" y="1384299"/>
                </a:lnTo>
                <a:lnTo>
                  <a:pt x="1467822" y="1409699"/>
                </a:lnTo>
                <a:lnTo>
                  <a:pt x="1472413" y="1422399"/>
                </a:lnTo>
                <a:lnTo>
                  <a:pt x="1481552" y="1435099"/>
                </a:lnTo>
                <a:lnTo>
                  <a:pt x="1488352" y="1447799"/>
                </a:lnTo>
                <a:lnTo>
                  <a:pt x="1499548" y="1460499"/>
                </a:lnTo>
                <a:lnTo>
                  <a:pt x="1510615" y="1485899"/>
                </a:lnTo>
                <a:lnTo>
                  <a:pt x="1457535" y="1485899"/>
                </a:lnTo>
                <a:lnTo>
                  <a:pt x="1452814" y="1473199"/>
                </a:lnTo>
                <a:lnTo>
                  <a:pt x="1445667" y="1460499"/>
                </a:lnTo>
                <a:lnTo>
                  <a:pt x="1440903" y="1460499"/>
                </a:lnTo>
                <a:lnTo>
                  <a:pt x="1433691" y="1447799"/>
                </a:lnTo>
                <a:lnTo>
                  <a:pt x="1424011" y="1435099"/>
                </a:lnTo>
                <a:lnTo>
                  <a:pt x="1421564" y="1435099"/>
                </a:lnTo>
                <a:lnTo>
                  <a:pt x="1419138" y="1422399"/>
                </a:lnTo>
                <a:lnTo>
                  <a:pt x="1411797" y="1422399"/>
                </a:lnTo>
                <a:lnTo>
                  <a:pt x="1401921" y="1409699"/>
                </a:lnTo>
                <a:lnTo>
                  <a:pt x="1396962" y="1396999"/>
                </a:lnTo>
                <a:lnTo>
                  <a:pt x="1384445" y="1384299"/>
                </a:lnTo>
                <a:lnTo>
                  <a:pt x="1371819" y="1358899"/>
                </a:lnTo>
                <a:close/>
              </a:path>
              <a:path w="2095500" h="2476500">
                <a:moveTo>
                  <a:pt x="174398" y="1473199"/>
                </a:moveTo>
                <a:lnTo>
                  <a:pt x="210217" y="1473199"/>
                </a:lnTo>
                <a:lnTo>
                  <a:pt x="204067" y="1485899"/>
                </a:lnTo>
                <a:lnTo>
                  <a:pt x="171864" y="1485899"/>
                </a:lnTo>
                <a:lnTo>
                  <a:pt x="174398" y="1473199"/>
                </a:lnTo>
                <a:close/>
              </a:path>
              <a:path w="2095500" h="2476500">
                <a:moveTo>
                  <a:pt x="70751" y="1435099"/>
                </a:moveTo>
                <a:lnTo>
                  <a:pt x="92407" y="1435099"/>
                </a:lnTo>
                <a:lnTo>
                  <a:pt x="95677" y="1460499"/>
                </a:lnTo>
                <a:lnTo>
                  <a:pt x="96890" y="1473199"/>
                </a:lnTo>
                <a:lnTo>
                  <a:pt x="97929" y="1485899"/>
                </a:lnTo>
                <a:lnTo>
                  <a:pt x="76121" y="1485899"/>
                </a:lnTo>
                <a:lnTo>
                  <a:pt x="75190" y="1473199"/>
                </a:lnTo>
                <a:lnTo>
                  <a:pt x="72288" y="1447799"/>
                </a:lnTo>
                <a:lnTo>
                  <a:pt x="71855" y="1447799"/>
                </a:lnTo>
                <a:lnTo>
                  <a:pt x="70751" y="1435099"/>
                </a:lnTo>
                <a:close/>
              </a:path>
              <a:path w="2095500" h="2476500">
                <a:moveTo>
                  <a:pt x="190532" y="1460499"/>
                </a:moveTo>
                <a:lnTo>
                  <a:pt x="227997" y="1460499"/>
                </a:lnTo>
                <a:lnTo>
                  <a:pt x="225095" y="1473199"/>
                </a:lnTo>
                <a:lnTo>
                  <a:pt x="184988" y="1473199"/>
                </a:lnTo>
                <a:lnTo>
                  <a:pt x="190532" y="1460499"/>
                </a:lnTo>
                <a:close/>
              </a:path>
              <a:path w="2095500" h="2476500">
                <a:moveTo>
                  <a:pt x="200126" y="1447799"/>
                </a:moveTo>
                <a:lnTo>
                  <a:pt x="244976" y="1447799"/>
                </a:lnTo>
                <a:lnTo>
                  <a:pt x="240904" y="1460499"/>
                </a:lnTo>
                <a:lnTo>
                  <a:pt x="195275" y="1460499"/>
                </a:lnTo>
                <a:lnTo>
                  <a:pt x="200126" y="1447799"/>
                </a:lnTo>
                <a:close/>
              </a:path>
              <a:path w="2095500" h="2476500">
                <a:moveTo>
                  <a:pt x="299355" y="1435099"/>
                </a:moveTo>
                <a:lnTo>
                  <a:pt x="355835" y="1435099"/>
                </a:lnTo>
                <a:lnTo>
                  <a:pt x="344487" y="1447799"/>
                </a:lnTo>
                <a:lnTo>
                  <a:pt x="284520" y="1447799"/>
                </a:lnTo>
                <a:lnTo>
                  <a:pt x="299355" y="1435099"/>
                </a:lnTo>
                <a:close/>
              </a:path>
              <a:path w="2095500" h="2476500">
                <a:moveTo>
                  <a:pt x="216195" y="1435099"/>
                </a:moveTo>
                <a:lnTo>
                  <a:pt x="269058" y="1435099"/>
                </a:lnTo>
                <a:lnTo>
                  <a:pt x="262691" y="1447799"/>
                </a:lnTo>
                <a:lnTo>
                  <a:pt x="211084" y="1447799"/>
                </a:lnTo>
                <a:lnTo>
                  <a:pt x="216195" y="1435099"/>
                </a:lnTo>
                <a:close/>
              </a:path>
              <a:path w="2095500" h="2476500">
                <a:moveTo>
                  <a:pt x="1973432" y="1346199"/>
                </a:moveTo>
                <a:lnTo>
                  <a:pt x="2041108" y="1346199"/>
                </a:lnTo>
                <a:lnTo>
                  <a:pt x="2059840" y="1358899"/>
                </a:lnTo>
                <a:lnTo>
                  <a:pt x="2075844" y="1371599"/>
                </a:lnTo>
                <a:lnTo>
                  <a:pt x="2081172" y="1371599"/>
                </a:lnTo>
                <a:lnTo>
                  <a:pt x="2095196" y="1384299"/>
                </a:lnTo>
                <a:lnTo>
                  <a:pt x="2095196" y="1435099"/>
                </a:lnTo>
                <a:lnTo>
                  <a:pt x="2092325" y="1435099"/>
                </a:lnTo>
                <a:lnTo>
                  <a:pt x="2081475" y="1422399"/>
                </a:lnTo>
                <a:lnTo>
                  <a:pt x="2072120" y="1422399"/>
                </a:lnTo>
                <a:lnTo>
                  <a:pt x="2062677" y="1409699"/>
                </a:lnTo>
                <a:lnTo>
                  <a:pt x="2053192" y="1409699"/>
                </a:lnTo>
                <a:lnTo>
                  <a:pt x="2051589" y="1396999"/>
                </a:lnTo>
                <a:lnTo>
                  <a:pt x="2046825" y="1396999"/>
                </a:lnTo>
                <a:lnTo>
                  <a:pt x="2034026" y="1384299"/>
                </a:lnTo>
                <a:lnTo>
                  <a:pt x="2021465" y="1384299"/>
                </a:lnTo>
                <a:lnTo>
                  <a:pt x="2008645" y="1371599"/>
                </a:lnTo>
                <a:lnTo>
                  <a:pt x="1997838" y="1358899"/>
                </a:lnTo>
                <a:lnTo>
                  <a:pt x="1987010" y="1358899"/>
                </a:lnTo>
                <a:lnTo>
                  <a:pt x="1973432" y="1346199"/>
                </a:lnTo>
                <a:close/>
              </a:path>
              <a:path w="2095500" h="2476500">
                <a:moveTo>
                  <a:pt x="335478" y="1409699"/>
                </a:moveTo>
                <a:lnTo>
                  <a:pt x="389294" y="1409699"/>
                </a:lnTo>
                <a:lnTo>
                  <a:pt x="368720" y="1422399"/>
                </a:lnTo>
                <a:lnTo>
                  <a:pt x="357979" y="1435099"/>
                </a:lnTo>
                <a:lnTo>
                  <a:pt x="314363" y="1435099"/>
                </a:lnTo>
                <a:lnTo>
                  <a:pt x="317763" y="1422399"/>
                </a:lnTo>
                <a:lnTo>
                  <a:pt x="324021" y="1422399"/>
                </a:lnTo>
                <a:lnTo>
                  <a:pt x="335478" y="1409699"/>
                </a:lnTo>
                <a:close/>
              </a:path>
              <a:path w="2095500" h="2476500">
                <a:moveTo>
                  <a:pt x="233996" y="1422399"/>
                </a:moveTo>
                <a:lnTo>
                  <a:pt x="289328" y="1422399"/>
                </a:lnTo>
                <a:lnTo>
                  <a:pt x="280774" y="1435099"/>
                </a:lnTo>
                <a:lnTo>
                  <a:pt x="231874" y="1435099"/>
                </a:lnTo>
                <a:lnTo>
                  <a:pt x="233996" y="1422399"/>
                </a:lnTo>
                <a:close/>
              </a:path>
              <a:path w="2095500" h="2476500">
                <a:moveTo>
                  <a:pt x="49311" y="1308099"/>
                </a:moveTo>
                <a:lnTo>
                  <a:pt x="70794" y="1308099"/>
                </a:lnTo>
                <a:lnTo>
                  <a:pt x="72267" y="1320799"/>
                </a:lnTo>
                <a:lnTo>
                  <a:pt x="73349" y="1333499"/>
                </a:lnTo>
                <a:lnTo>
                  <a:pt x="74779" y="1346199"/>
                </a:lnTo>
                <a:lnTo>
                  <a:pt x="76663" y="1358899"/>
                </a:lnTo>
                <a:lnTo>
                  <a:pt x="77789" y="1358899"/>
                </a:lnTo>
                <a:lnTo>
                  <a:pt x="82380" y="1384299"/>
                </a:lnTo>
                <a:lnTo>
                  <a:pt x="90220" y="1422399"/>
                </a:lnTo>
                <a:lnTo>
                  <a:pt x="91194" y="1435099"/>
                </a:lnTo>
                <a:lnTo>
                  <a:pt x="69495" y="1435099"/>
                </a:lnTo>
                <a:lnTo>
                  <a:pt x="63214" y="1396999"/>
                </a:lnTo>
                <a:lnTo>
                  <a:pt x="59814" y="1371599"/>
                </a:lnTo>
                <a:lnTo>
                  <a:pt x="58103" y="1371599"/>
                </a:lnTo>
                <a:lnTo>
                  <a:pt x="56414" y="1358899"/>
                </a:lnTo>
                <a:lnTo>
                  <a:pt x="53707" y="1346199"/>
                </a:lnTo>
                <a:lnTo>
                  <a:pt x="52430" y="1333499"/>
                </a:lnTo>
                <a:lnTo>
                  <a:pt x="51477" y="1320799"/>
                </a:lnTo>
                <a:lnTo>
                  <a:pt x="50026" y="1320799"/>
                </a:lnTo>
                <a:lnTo>
                  <a:pt x="49311" y="1308099"/>
                </a:lnTo>
                <a:close/>
              </a:path>
              <a:path w="2095500" h="2476500">
                <a:moveTo>
                  <a:pt x="257645" y="1409699"/>
                </a:moveTo>
                <a:lnTo>
                  <a:pt x="314774" y="1409699"/>
                </a:lnTo>
                <a:lnTo>
                  <a:pt x="300005" y="1422399"/>
                </a:lnTo>
                <a:lnTo>
                  <a:pt x="246838" y="1422399"/>
                </a:lnTo>
                <a:lnTo>
                  <a:pt x="257645" y="1409699"/>
                </a:lnTo>
                <a:close/>
              </a:path>
              <a:path w="2095500" h="2476500">
                <a:moveTo>
                  <a:pt x="598992" y="1219199"/>
                </a:moveTo>
                <a:lnTo>
                  <a:pt x="692482" y="1219199"/>
                </a:lnTo>
                <a:lnTo>
                  <a:pt x="675785" y="1231899"/>
                </a:lnTo>
                <a:lnTo>
                  <a:pt x="658590" y="1244599"/>
                </a:lnTo>
                <a:lnTo>
                  <a:pt x="630956" y="1257299"/>
                </a:lnTo>
                <a:lnTo>
                  <a:pt x="607329" y="1282699"/>
                </a:lnTo>
                <a:lnTo>
                  <a:pt x="567893" y="1308099"/>
                </a:lnTo>
                <a:lnTo>
                  <a:pt x="506822" y="1346199"/>
                </a:lnTo>
                <a:lnTo>
                  <a:pt x="452508" y="1371599"/>
                </a:lnTo>
                <a:lnTo>
                  <a:pt x="399667" y="1409699"/>
                </a:lnTo>
                <a:lnTo>
                  <a:pt x="340935" y="1409699"/>
                </a:lnTo>
                <a:lnTo>
                  <a:pt x="361617" y="1396999"/>
                </a:lnTo>
                <a:lnTo>
                  <a:pt x="381822" y="1384299"/>
                </a:lnTo>
                <a:lnTo>
                  <a:pt x="405991" y="1358899"/>
                </a:lnTo>
                <a:lnTo>
                  <a:pt x="360317" y="1358899"/>
                </a:lnTo>
                <a:lnTo>
                  <a:pt x="375282" y="1346199"/>
                </a:lnTo>
                <a:lnTo>
                  <a:pt x="382797" y="1346199"/>
                </a:lnTo>
                <a:lnTo>
                  <a:pt x="401573" y="1333499"/>
                </a:lnTo>
                <a:lnTo>
                  <a:pt x="412877" y="1320799"/>
                </a:lnTo>
                <a:lnTo>
                  <a:pt x="416624" y="1320799"/>
                </a:lnTo>
                <a:lnTo>
                  <a:pt x="427928" y="1308099"/>
                </a:lnTo>
                <a:lnTo>
                  <a:pt x="446791" y="1308099"/>
                </a:lnTo>
                <a:lnTo>
                  <a:pt x="461907" y="1295399"/>
                </a:lnTo>
                <a:lnTo>
                  <a:pt x="484646" y="1282699"/>
                </a:lnTo>
                <a:lnTo>
                  <a:pt x="503617" y="1269999"/>
                </a:lnTo>
                <a:lnTo>
                  <a:pt x="518820" y="1257299"/>
                </a:lnTo>
                <a:lnTo>
                  <a:pt x="541667" y="1257299"/>
                </a:lnTo>
                <a:lnTo>
                  <a:pt x="560747" y="1244599"/>
                </a:lnTo>
                <a:lnTo>
                  <a:pt x="564580" y="1244599"/>
                </a:lnTo>
                <a:lnTo>
                  <a:pt x="572203" y="1231899"/>
                </a:lnTo>
                <a:lnTo>
                  <a:pt x="587514" y="1231899"/>
                </a:lnTo>
                <a:lnTo>
                  <a:pt x="598992" y="1219199"/>
                </a:lnTo>
                <a:close/>
              </a:path>
              <a:path w="2095500" h="2476500">
                <a:moveTo>
                  <a:pt x="339679" y="1358899"/>
                </a:moveTo>
                <a:lnTo>
                  <a:pt x="405991" y="1358899"/>
                </a:lnTo>
                <a:lnTo>
                  <a:pt x="387496" y="1371599"/>
                </a:lnTo>
                <a:lnTo>
                  <a:pt x="372337" y="1384299"/>
                </a:lnTo>
                <a:lnTo>
                  <a:pt x="360101" y="1384299"/>
                </a:lnTo>
                <a:lnTo>
                  <a:pt x="350854" y="1396999"/>
                </a:lnTo>
                <a:lnTo>
                  <a:pt x="327183" y="1409699"/>
                </a:lnTo>
                <a:lnTo>
                  <a:pt x="266307" y="1409699"/>
                </a:lnTo>
                <a:lnTo>
                  <a:pt x="272783" y="1396999"/>
                </a:lnTo>
                <a:lnTo>
                  <a:pt x="287834" y="1396999"/>
                </a:lnTo>
                <a:lnTo>
                  <a:pt x="302560" y="1384299"/>
                </a:lnTo>
                <a:lnTo>
                  <a:pt x="339679" y="1358899"/>
                </a:lnTo>
                <a:close/>
              </a:path>
              <a:path w="2095500" h="2476500">
                <a:moveTo>
                  <a:pt x="962601" y="1396999"/>
                </a:moveTo>
                <a:lnTo>
                  <a:pt x="962796" y="1396999"/>
                </a:lnTo>
                <a:lnTo>
                  <a:pt x="962488" y="1398544"/>
                </a:lnTo>
                <a:lnTo>
                  <a:pt x="962601" y="1396999"/>
                </a:lnTo>
                <a:close/>
              </a:path>
              <a:path w="2095500" h="2476500">
                <a:moveTo>
                  <a:pt x="1338360" y="1320799"/>
                </a:moveTo>
                <a:lnTo>
                  <a:pt x="1408353" y="1320799"/>
                </a:lnTo>
                <a:lnTo>
                  <a:pt x="1415673" y="1333499"/>
                </a:lnTo>
                <a:lnTo>
                  <a:pt x="1420524" y="1346199"/>
                </a:lnTo>
                <a:lnTo>
                  <a:pt x="1430161" y="1358899"/>
                </a:lnTo>
                <a:lnTo>
                  <a:pt x="1364174" y="1358899"/>
                </a:lnTo>
                <a:lnTo>
                  <a:pt x="1353909" y="1346199"/>
                </a:lnTo>
                <a:lnTo>
                  <a:pt x="1338360" y="1320799"/>
                </a:lnTo>
                <a:close/>
              </a:path>
              <a:path w="2095500" h="2476500">
                <a:moveTo>
                  <a:pt x="1948873" y="1333499"/>
                </a:moveTo>
                <a:lnTo>
                  <a:pt x="2016701" y="1333499"/>
                </a:lnTo>
                <a:lnTo>
                  <a:pt x="2026468" y="1346199"/>
                </a:lnTo>
                <a:lnTo>
                  <a:pt x="1959810" y="1346199"/>
                </a:lnTo>
                <a:lnTo>
                  <a:pt x="1948873" y="1333499"/>
                </a:lnTo>
                <a:close/>
              </a:path>
              <a:path w="2095500" h="2476500">
                <a:moveTo>
                  <a:pt x="1921435" y="1320799"/>
                </a:moveTo>
                <a:lnTo>
                  <a:pt x="2001910" y="1320799"/>
                </a:lnTo>
                <a:lnTo>
                  <a:pt x="2010139" y="1333499"/>
                </a:lnTo>
                <a:lnTo>
                  <a:pt x="1932436" y="1333499"/>
                </a:lnTo>
                <a:lnTo>
                  <a:pt x="1921435" y="1320799"/>
                </a:lnTo>
                <a:close/>
              </a:path>
              <a:path w="2095500" h="2476500">
                <a:moveTo>
                  <a:pt x="1848388" y="1282699"/>
                </a:moveTo>
                <a:lnTo>
                  <a:pt x="1955089" y="1282699"/>
                </a:lnTo>
                <a:lnTo>
                  <a:pt x="1960178" y="1295399"/>
                </a:lnTo>
                <a:lnTo>
                  <a:pt x="1975316" y="1295399"/>
                </a:lnTo>
                <a:lnTo>
                  <a:pt x="1978651" y="1308099"/>
                </a:lnTo>
                <a:lnTo>
                  <a:pt x="1991991" y="1308099"/>
                </a:lnTo>
                <a:lnTo>
                  <a:pt x="1993637" y="1320799"/>
                </a:lnTo>
                <a:lnTo>
                  <a:pt x="1903460" y="1320799"/>
                </a:lnTo>
                <a:lnTo>
                  <a:pt x="1880829" y="1308099"/>
                </a:lnTo>
                <a:lnTo>
                  <a:pt x="1867857" y="1295399"/>
                </a:lnTo>
                <a:lnTo>
                  <a:pt x="1848388" y="1282699"/>
                </a:lnTo>
                <a:close/>
              </a:path>
              <a:path w="2095500" h="2476500">
                <a:moveTo>
                  <a:pt x="1277073" y="1244599"/>
                </a:moveTo>
                <a:lnTo>
                  <a:pt x="1350531" y="1244599"/>
                </a:lnTo>
                <a:lnTo>
                  <a:pt x="1363352" y="1269999"/>
                </a:lnTo>
                <a:lnTo>
                  <a:pt x="1373508" y="1282699"/>
                </a:lnTo>
                <a:lnTo>
                  <a:pt x="1383579" y="1295399"/>
                </a:lnTo>
                <a:lnTo>
                  <a:pt x="1396031" y="1308099"/>
                </a:lnTo>
                <a:lnTo>
                  <a:pt x="1403437" y="1320799"/>
                </a:lnTo>
                <a:lnTo>
                  <a:pt x="1333119" y="1320799"/>
                </a:lnTo>
                <a:lnTo>
                  <a:pt x="1330521" y="1308099"/>
                </a:lnTo>
                <a:lnTo>
                  <a:pt x="1319996" y="1295399"/>
                </a:lnTo>
                <a:lnTo>
                  <a:pt x="1312026" y="1295399"/>
                </a:lnTo>
                <a:lnTo>
                  <a:pt x="1309384" y="1282699"/>
                </a:lnTo>
                <a:lnTo>
                  <a:pt x="1298686" y="1269999"/>
                </a:lnTo>
                <a:lnTo>
                  <a:pt x="1285216" y="1257299"/>
                </a:lnTo>
                <a:lnTo>
                  <a:pt x="1277073" y="1244599"/>
                </a:lnTo>
                <a:close/>
              </a:path>
              <a:path w="2095500" h="2476500">
                <a:moveTo>
                  <a:pt x="1476809" y="1257299"/>
                </a:moveTo>
                <a:lnTo>
                  <a:pt x="1573158" y="1257299"/>
                </a:lnTo>
                <a:lnTo>
                  <a:pt x="1597954" y="1282699"/>
                </a:lnTo>
                <a:lnTo>
                  <a:pt x="1607158" y="1295399"/>
                </a:lnTo>
                <a:lnTo>
                  <a:pt x="1613265" y="1295399"/>
                </a:lnTo>
                <a:lnTo>
                  <a:pt x="1619351" y="1308099"/>
                </a:lnTo>
                <a:lnTo>
                  <a:pt x="1516180" y="1308099"/>
                </a:lnTo>
                <a:lnTo>
                  <a:pt x="1503923" y="1295399"/>
                </a:lnTo>
                <a:lnTo>
                  <a:pt x="1486706" y="1269999"/>
                </a:lnTo>
                <a:lnTo>
                  <a:pt x="1476809" y="1257299"/>
                </a:lnTo>
                <a:close/>
              </a:path>
              <a:path w="2095500" h="2476500">
                <a:moveTo>
                  <a:pt x="48336" y="1295399"/>
                </a:moveTo>
                <a:lnTo>
                  <a:pt x="69408" y="1295399"/>
                </a:lnTo>
                <a:lnTo>
                  <a:pt x="69819" y="1308099"/>
                </a:lnTo>
                <a:lnTo>
                  <a:pt x="48705" y="1308099"/>
                </a:lnTo>
                <a:lnTo>
                  <a:pt x="48336" y="1295399"/>
                </a:lnTo>
                <a:close/>
              </a:path>
              <a:path w="2095500" h="2476500">
                <a:moveTo>
                  <a:pt x="47622" y="1282699"/>
                </a:moveTo>
                <a:lnTo>
                  <a:pt x="68953" y="1282699"/>
                </a:lnTo>
                <a:lnTo>
                  <a:pt x="68953" y="1295399"/>
                </a:lnTo>
                <a:lnTo>
                  <a:pt x="47622" y="1295399"/>
                </a:lnTo>
                <a:lnTo>
                  <a:pt x="47622" y="1282699"/>
                </a:lnTo>
                <a:close/>
              </a:path>
              <a:path w="2095500" h="2476500">
                <a:moveTo>
                  <a:pt x="1793013" y="1257299"/>
                </a:moveTo>
                <a:lnTo>
                  <a:pt x="1924423" y="1257299"/>
                </a:lnTo>
                <a:lnTo>
                  <a:pt x="1927867" y="1269999"/>
                </a:lnTo>
                <a:lnTo>
                  <a:pt x="1931289" y="1269999"/>
                </a:lnTo>
                <a:lnTo>
                  <a:pt x="1944932" y="1282699"/>
                </a:lnTo>
                <a:lnTo>
                  <a:pt x="1841891" y="1282699"/>
                </a:lnTo>
                <a:lnTo>
                  <a:pt x="1819109" y="1269999"/>
                </a:lnTo>
                <a:lnTo>
                  <a:pt x="1793013" y="1257299"/>
                </a:lnTo>
                <a:close/>
              </a:path>
              <a:path w="2095500" h="2476500">
                <a:moveTo>
                  <a:pt x="49268" y="1269999"/>
                </a:moveTo>
                <a:lnTo>
                  <a:pt x="74432" y="1269999"/>
                </a:lnTo>
                <a:lnTo>
                  <a:pt x="72808" y="1282699"/>
                </a:lnTo>
                <a:lnTo>
                  <a:pt x="48943" y="1282699"/>
                </a:lnTo>
                <a:lnTo>
                  <a:pt x="49268" y="1269999"/>
                </a:lnTo>
                <a:close/>
              </a:path>
              <a:path w="2095500" h="2476500">
                <a:moveTo>
                  <a:pt x="57281" y="1257299"/>
                </a:moveTo>
                <a:lnTo>
                  <a:pt x="87859" y="1257299"/>
                </a:lnTo>
                <a:lnTo>
                  <a:pt x="84806" y="1269999"/>
                </a:lnTo>
                <a:lnTo>
                  <a:pt x="54768" y="1269999"/>
                </a:lnTo>
                <a:lnTo>
                  <a:pt x="57281" y="1257299"/>
                </a:lnTo>
                <a:close/>
              </a:path>
              <a:path w="2095500" h="2476500">
                <a:moveTo>
                  <a:pt x="1763582" y="1244599"/>
                </a:moveTo>
                <a:lnTo>
                  <a:pt x="1907185" y="1244599"/>
                </a:lnTo>
                <a:lnTo>
                  <a:pt x="1915826" y="1257299"/>
                </a:lnTo>
                <a:lnTo>
                  <a:pt x="1776662" y="1257299"/>
                </a:lnTo>
                <a:lnTo>
                  <a:pt x="1763582" y="1244599"/>
                </a:lnTo>
                <a:close/>
              </a:path>
              <a:path w="2095500" h="2476500">
                <a:moveTo>
                  <a:pt x="1326406" y="1130299"/>
                </a:moveTo>
                <a:lnTo>
                  <a:pt x="1419311" y="1130299"/>
                </a:lnTo>
                <a:lnTo>
                  <a:pt x="1431786" y="1142999"/>
                </a:lnTo>
                <a:lnTo>
                  <a:pt x="1441098" y="1142999"/>
                </a:lnTo>
                <a:lnTo>
                  <a:pt x="1456517" y="1155699"/>
                </a:lnTo>
                <a:lnTo>
                  <a:pt x="1462646" y="1168399"/>
                </a:lnTo>
                <a:lnTo>
                  <a:pt x="1465721" y="1168399"/>
                </a:lnTo>
                <a:lnTo>
                  <a:pt x="1477935" y="1181099"/>
                </a:lnTo>
                <a:lnTo>
                  <a:pt x="1496126" y="1193799"/>
                </a:lnTo>
                <a:lnTo>
                  <a:pt x="1508167" y="1206499"/>
                </a:lnTo>
                <a:lnTo>
                  <a:pt x="1520143" y="1206499"/>
                </a:lnTo>
                <a:lnTo>
                  <a:pt x="1532054" y="1219199"/>
                </a:lnTo>
                <a:lnTo>
                  <a:pt x="1557457" y="1244599"/>
                </a:lnTo>
                <a:lnTo>
                  <a:pt x="1563759" y="1244599"/>
                </a:lnTo>
                <a:lnTo>
                  <a:pt x="1566878" y="1257299"/>
                </a:lnTo>
                <a:lnTo>
                  <a:pt x="1464422" y="1257299"/>
                </a:lnTo>
                <a:lnTo>
                  <a:pt x="1451969" y="1244599"/>
                </a:lnTo>
                <a:lnTo>
                  <a:pt x="1449457" y="1231899"/>
                </a:lnTo>
                <a:lnTo>
                  <a:pt x="1441964" y="1231899"/>
                </a:lnTo>
                <a:lnTo>
                  <a:pt x="1429425" y="1219199"/>
                </a:lnTo>
                <a:lnTo>
                  <a:pt x="1409241" y="1193799"/>
                </a:lnTo>
                <a:lnTo>
                  <a:pt x="1401618" y="1193799"/>
                </a:lnTo>
                <a:lnTo>
                  <a:pt x="1393995" y="1181099"/>
                </a:lnTo>
                <a:lnTo>
                  <a:pt x="1386351" y="1181099"/>
                </a:lnTo>
                <a:lnTo>
                  <a:pt x="1371148" y="1168399"/>
                </a:lnTo>
                <a:lnTo>
                  <a:pt x="1358436" y="1155699"/>
                </a:lnTo>
                <a:lnTo>
                  <a:pt x="1348863" y="1155699"/>
                </a:lnTo>
                <a:lnTo>
                  <a:pt x="1339248" y="1142999"/>
                </a:lnTo>
                <a:lnTo>
                  <a:pt x="1326406" y="1130299"/>
                </a:lnTo>
                <a:close/>
              </a:path>
              <a:path w="2095500" h="2476500">
                <a:moveTo>
                  <a:pt x="69386" y="1244599"/>
                </a:moveTo>
                <a:lnTo>
                  <a:pt x="108722" y="1244599"/>
                </a:lnTo>
                <a:lnTo>
                  <a:pt x="100425" y="1257299"/>
                </a:lnTo>
                <a:lnTo>
                  <a:pt x="68412" y="1257299"/>
                </a:lnTo>
                <a:lnTo>
                  <a:pt x="69386" y="1244599"/>
                </a:lnTo>
                <a:close/>
              </a:path>
              <a:path w="2095500" h="2476500">
                <a:moveTo>
                  <a:pt x="1727481" y="1231899"/>
                </a:moveTo>
                <a:lnTo>
                  <a:pt x="1888041" y="1231899"/>
                </a:lnTo>
                <a:lnTo>
                  <a:pt x="1901988" y="1244599"/>
                </a:lnTo>
                <a:lnTo>
                  <a:pt x="1743896" y="1244599"/>
                </a:lnTo>
                <a:lnTo>
                  <a:pt x="1727481" y="1231899"/>
                </a:lnTo>
                <a:close/>
              </a:path>
              <a:path w="2095500" h="2476500">
                <a:moveTo>
                  <a:pt x="942331" y="1104899"/>
                </a:moveTo>
                <a:lnTo>
                  <a:pt x="1231898" y="1104899"/>
                </a:lnTo>
                <a:lnTo>
                  <a:pt x="1237528" y="1117599"/>
                </a:lnTo>
                <a:lnTo>
                  <a:pt x="1248737" y="1130363"/>
                </a:lnTo>
                <a:lnTo>
                  <a:pt x="1259748" y="1142999"/>
                </a:lnTo>
                <a:lnTo>
                  <a:pt x="1265248" y="1142999"/>
                </a:lnTo>
                <a:lnTo>
                  <a:pt x="1270727" y="1155699"/>
                </a:lnTo>
                <a:lnTo>
                  <a:pt x="1276185" y="1155699"/>
                </a:lnTo>
                <a:lnTo>
                  <a:pt x="1289763" y="1168399"/>
                </a:lnTo>
                <a:lnTo>
                  <a:pt x="1297863" y="1181099"/>
                </a:lnTo>
                <a:lnTo>
                  <a:pt x="1305897" y="1193799"/>
                </a:lnTo>
                <a:lnTo>
                  <a:pt x="1321836" y="1219199"/>
                </a:lnTo>
                <a:lnTo>
                  <a:pt x="1334960" y="1231899"/>
                </a:lnTo>
                <a:lnTo>
                  <a:pt x="1345355" y="1244599"/>
                </a:lnTo>
                <a:lnTo>
                  <a:pt x="1266136" y="1244599"/>
                </a:lnTo>
                <a:lnTo>
                  <a:pt x="1260636" y="1231899"/>
                </a:lnTo>
                <a:lnTo>
                  <a:pt x="1249591" y="1219199"/>
                </a:lnTo>
                <a:lnTo>
                  <a:pt x="1244047" y="1219199"/>
                </a:lnTo>
                <a:lnTo>
                  <a:pt x="1232872" y="1206499"/>
                </a:lnTo>
                <a:lnTo>
                  <a:pt x="1224426" y="1193799"/>
                </a:lnTo>
                <a:lnTo>
                  <a:pt x="1213078" y="1181099"/>
                </a:lnTo>
                <a:lnTo>
                  <a:pt x="1204524" y="1168399"/>
                </a:lnTo>
                <a:lnTo>
                  <a:pt x="1195927" y="1168399"/>
                </a:lnTo>
                <a:lnTo>
                  <a:pt x="1187459" y="1155699"/>
                </a:lnTo>
                <a:lnTo>
                  <a:pt x="1174205" y="1130299"/>
                </a:lnTo>
                <a:lnTo>
                  <a:pt x="926933" y="1130299"/>
                </a:lnTo>
                <a:lnTo>
                  <a:pt x="939083" y="1117599"/>
                </a:lnTo>
                <a:lnTo>
                  <a:pt x="941075" y="1117599"/>
                </a:lnTo>
                <a:lnTo>
                  <a:pt x="942331" y="1104899"/>
                </a:lnTo>
                <a:close/>
              </a:path>
              <a:path w="2095500" h="2476500">
                <a:moveTo>
                  <a:pt x="970311" y="1231899"/>
                </a:moveTo>
                <a:lnTo>
                  <a:pt x="977588" y="1231899"/>
                </a:lnTo>
                <a:lnTo>
                  <a:pt x="967041" y="1244599"/>
                </a:lnTo>
                <a:lnTo>
                  <a:pt x="970311" y="1231899"/>
                </a:lnTo>
                <a:close/>
              </a:path>
              <a:path w="2095500" h="2476500">
                <a:moveTo>
                  <a:pt x="36339" y="1066799"/>
                </a:moveTo>
                <a:lnTo>
                  <a:pt x="59186" y="1066799"/>
                </a:lnTo>
                <a:lnTo>
                  <a:pt x="63518" y="1079499"/>
                </a:lnTo>
                <a:lnTo>
                  <a:pt x="74519" y="1117599"/>
                </a:lnTo>
                <a:lnTo>
                  <a:pt x="93403" y="1168399"/>
                </a:lnTo>
                <a:lnTo>
                  <a:pt x="103733" y="1193799"/>
                </a:lnTo>
                <a:lnTo>
                  <a:pt x="111551" y="1219199"/>
                </a:lnTo>
                <a:lnTo>
                  <a:pt x="151550" y="1219199"/>
                </a:lnTo>
                <a:lnTo>
                  <a:pt x="141870" y="1231899"/>
                </a:lnTo>
                <a:lnTo>
                  <a:pt x="133879" y="1231899"/>
                </a:lnTo>
                <a:lnTo>
                  <a:pt x="119972" y="1244599"/>
                </a:lnTo>
                <a:lnTo>
                  <a:pt x="83463" y="1244599"/>
                </a:lnTo>
                <a:lnTo>
                  <a:pt x="88336" y="1231899"/>
                </a:lnTo>
                <a:lnTo>
                  <a:pt x="83744" y="1219199"/>
                </a:lnTo>
                <a:lnTo>
                  <a:pt x="79067" y="1206499"/>
                </a:lnTo>
                <a:lnTo>
                  <a:pt x="77464" y="1206499"/>
                </a:lnTo>
                <a:lnTo>
                  <a:pt x="71141" y="1181099"/>
                </a:lnTo>
                <a:lnTo>
                  <a:pt x="63431" y="1155699"/>
                </a:lnTo>
                <a:lnTo>
                  <a:pt x="41558" y="1079499"/>
                </a:lnTo>
                <a:lnTo>
                  <a:pt x="36339" y="1066799"/>
                </a:lnTo>
                <a:close/>
              </a:path>
              <a:path w="2095500" h="2476500">
                <a:moveTo>
                  <a:pt x="1711044" y="1219199"/>
                </a:moveTo>
                <a:lnTo>
                  <a:pt x="1868745" y="1219199"/>
                </a:lnTo>
                <a:lnTo>
                  <a:pt x="1882800" y="1231899"/>
                </a:lnTo>
                <a:lnTo>
                  <a:pt x="1714336" y="1231899"/>
                </a:lnTo>
                <a:lnTo>
                  <a:pt x="1711044" y="1219199"/>
                </a:lnTo>
                <a:close/>
              </a:path>
              <a:path w="2095500" h="2476500">
                <a:moveTo>
                  <a:pt x="1683194" y="1206499"/>
                </a:moveTo>
                <a:lnTo>
                  <a:pt x="1847500" y="1206499"/>
                </a:lnTo>
                <a:lnTo>
                  <a:pt x="1861685" y="1219199"/>
                </a:lnTo>
                <a:lnTo>
                  <a:pt x="1693849" y="1219199"/>
                </a:lnTo>
                <a:lnTo>
                  <a:pt x="1683194" y="1206499"/>
                </a:lnTo>
                <a:close/>
              </a:path>
              <a:path w="2095500" h="2476500">
                <a:moveTo>
                  <a:pt x="616208" y="1206499"/>
                </a:moveTo>
                <a:lnTo>
                  <a:pt x="723624" y="1206499"/>
                </a:lnTo>
                <a:lnTo>
                  <a:pt x="709417" y="1219199"/>
                </a:lnTo>
                <a:lnTo>
                  <a:pt x="602413" y="1219199"/>
                </a:lnTo>
                <a:lnTo>
                  <a:pt x="616208" y="1206499"/>
                </a:lnTo>
                <a:close/>
              </a:path>
              <a:path w="2095500" h="2476500">
                <a:moveTo>
                  <a:pt x="124718" y="1206499"/>
                </a:moveTo>
                <a:lnTo>
                  <a:pt x="180353" y="1206499"/>
                </a:lnTo>
                <a:lnTo>
                  <a:pt x="163267" y="1219199"/>
                </a:lnTo>
                <a:lnTo>
                  <a:pt x="120950" y="1219199"/>
                </a:lnTo>
                <a:lnTo>
                  <a:pt x="124718" y="1206499"/>
                </a:lnTo>
                <a:close/>
              </a:path>
              <a:path w="2095500" h="2476500">
                <a:moveTo>
                  <a:pt x="1618809" y="1181099"/>
                </a:moveTo>
                <a:lnTo>
                  <a:pt x="1804447" y="1181099"/>
                </a:lnTo>
                <a:lnTo>
                  <a:pt x="1817073" y="1193799"/>
                </a:lnTo>
                <a:lnTo>
                  <a:pt x="1833229" y="1206499"/>
                </a:lnTo>
                <a:lnTo>
                  <a:pt x="1667168" y="1206499"/>
                </a:lnTo>
                <a:lnTo>
                  <a:pt x="1643043" y="1193799"/>
                </a:lnTo>
                <a:lnTo>
                  <a:pt x="1629594" y="1193799"/>
                </a:lnTo>
                <a:lnTo>
                  <a:pt x="1618809" y="1181099"/>
                </a:lnTo>
                <a:close/>
              </a:path>
              <a:path w="2095500" h="2476500">
                <a:moveTo>
                  <a:pt x="826989" y="1079499"/>
                </a:moveTo>
                <a:lnTo>
                  <a:pt x="1210566" y="1079499"/>
                </a:lnTo>
                <a:lnTo>
                  <a:pt x="1214508" y="1092199"/>
                </a:lnTo>
                <a:lnTo>
                  <a:pt x="1222152" y="1092199"/>
                </a:lnTo>
                <a:lnTo>
                  <a:pt x="1227112" y="1104899"/>
                </a:lnTo>
                <a:lnTo>
                  <a:pt x="942331" y="1104899"/>
                </a:lnTo>
                <a:lnTo>
                  <a:pt x="933950" y="1117599"/>
                </a:lnTo>
                <a:lnTo>
                  <a:pt x="923360" y="1117599"/>
                </a:lnTo>
                <a:lnTo>
                  <a:pt x="912727" y="1130299"/>
                </a:lnTo>
                <a:lnTo>
                  <a:pt x="891417" y="1130299"/>
                </a:lnTo>
                <a:lnTo>
                  <a:pt x="884292" y="1142999"/>
                </a:lnTo>
                <a:lnTo>
                  <a:pt x="866469" y="1142999"/>
                </a:lnTo>
                <a:lnTo>
                  <a:pt x="859322" y="1155699"/>
                </a:lnTo>
                <a:lnTo>
                  <a:pt x="841477" y="1155699"/>
                </a:lnTo>
                <a:lnTo>
                  <a:pt x="820016" y="1168399"/>
                </a:lnTo>
                <a:lnTo>
                  <a:pt x="802128" y="1181099"/>
                </a:lnTo>
                <a:lnTo>
                  <a:pt x="744977" y="1206499"/>
                </a:lnTo>
                <a:lnTo>
                  <a:pt x="623117" y="1206499"/>
                </a:lnTo>
                <a:lnTo>
                  <a:pt x="640442" y="1193799"/>
                </a:lnTo>
                <a:lnTo>
                  <a:pt x="661297" y="1193799"/>
                </a:lnTo>
                <a:lnTo>
                  <a:pt x="672450" y="1181099"/>
                </a:lnTo>
                <a:lnTo>
                  <a:pt x="679488" y="1181099"/>
                </a:lnTo>
                <a:lnTo>
                  <a:pt x="696423" y="1168399"/>
                </a:lnTo>
                <a:lnTo>
                  <a:pt x="719033" y="1155699"/>
                </a:lnTo>
                <a:lnTo>
                  <a:pt x="733218" y="1142999"/>
                </a:lnTo>
                <a:lnTo>
                  <a:pt x="753076" y="1130299"/>
                </a:lnTo>
                <a:lnTo>
                  <a:pt x="770120" y="1117599"/>
                </a:lnTo>
                <a:lnTo>
                  <a:pt x="792859" y="1104899"/>
                </a:lnTo>
                <a:lnTo>
                  <a:pt x="826989" y="1079499"/>
                </a:lnTo>
                <a:close/>
              </a:path>
              <a:path w="2095500" h="2476500">
                <a:moveTo>
                  <a:pt x="147804" y="1193799"/>
                </a:moveTo>
                <a:lnTo>
                  <a:pt x="204522" y="1193799"/>
                </a:lnTo>
                <a:lnTo>
                  <a:pt x="192806" y="1206499"/>
                </a:lnTo>
                <a:lnTo>
                  <a:pt x="138275" y="1206499"/>
                </a:lnTo>
                <a:lnTo>
                  <a:pt x="147804" y="1193799"/>
                </a:lnTo>
                <a:close/>
              </a:path>
              <a:path w="2095500" h="2476500">
                <a:moveTo>
                  <a:pt x="174593" y="1181099"/>
                </a:moveTo>
                <a:lnTo>
                  <a:pt x="233541" y="1181099"/>
                </a:lnTo>
                <a:lnTo>
                  <a:pt x="219833" y="1193799"/>
                </a:lnTo>
                <a:lnTo>
                  <a:pt x="169179" y="1193799"/>
                </a:lnTo>
                <a:lnTo>
                  <a:pt x="174593" y="1181099"/>
                </a:lnTo>
                <a:close/>
              </a:path>
              <a:path w="2095500" h="2476500">
                <a:moveTo>
                  <a:pt x="1648024" y="1142999"/>
                </a:moveTo>
                <a:lnTo>
                  <a:pt x="1744178" y="1142999"/>
                </a:lnTo>
                <a:lnTo>
                  <a:pt x="1755201" y="1155699"/>
                </a:lnTo>
                <a:lnTo>
                  <a:pt x="1775363" y="1168399"/>
                </a:lnTo>
                <a:lnTo>
                  <a:pt x="1791757" y="1181099"/>
                </a:lnTo>
                <a:lnTo>
                  <a:pt x="1602589" y="1181099"/>
                </a:lnTo>
                <a:lnTo>
                  <a:pt x="1591761" y="1168399"/>
                </a:lnTo>
                <a:lnTo>
                  <a:pt x="1564582" y="1168399"/>
                </a:lnTo>
                <a:lnTo>
                  <a:pt x="1550939" y="1155699"/>
                </a:lnTo>
                <a:lnTo>
                  <a:pt x="1666194" y="1155699"/>
                </a:lnTo>
                <a:lnTo>
                  <a:pt x="1653277" y="1148912"/>
                </a:lnTo>
                <a:lnTo>
                  <a:pt x="1648024" y="1142999"/>
                </a:lnTo>
                <a:close/>
              </a:path>
              <a:path w="2095500" h="2476500">
                <a:moveTo>
                  <a:pt x="197527" y="1168399"/>
                </a:moveTo>
                <a:lnTo>
                  <a:pt x="250780" y="1168399"/>
                </a:lnTo>
                <a:lnTo>
                  <a:pt x="242139" y="1181099"/>
                </a:lnTo>
                <a:lnTo>
                  <a:pt x="192394" y="1181099"/>
                </a:lnTo>
                <a:lnTo>
                  <a:pt x="197527" y="1168399"/>
                </a:lnTo>
                <a:close/>
              </a:path>
              <a:path w="2095500" h="2476500">
                <a:moveTo>
                  <a:pt x="219833" y="1155699"/>
                </a:moveTo>
                <a:lnTo>
                  <a:pt x="282073" y="1155699"/>
                </a:lnTo>
                <a:lnTo>
                  <a:pt x="275078" y="1168399"/>
                </a:lnTo>
                <a:lnTo>
                  <a:pt x="207792" y="1168399"/>
                </a:lnTo>
                <a:lnTo>
                  <a:pt x="219833" y="1155699"/>
                </a:lnTo>
                <a:close/>
              </a:path>
              <a:path w="2095500" h="2476500">
                <a:moveTo>
                  <a:pt x="1653277" y="1148912"/>
                </a:moveTo>
                <a:lnTo>
                  <a:pt x="1666194" y="1155699"/>
                </a:lnTo>
                <a:lnTo>
                  <a:pt x="1659307" y="1155699"/>
                </a:lnTo>
                <a:lnTo>
                  <a:pt x="1653277" y="1148912"/>
                </a:lnTo>
                <a:close/>
              </a:path>
              <a:path w="2095500" h="2476500">
                <a:moveTo>
                  <a:pt x="1515379" y="1142999"/>
                </a:moveTo>
                <a:lnTo>
                  <a:pt x="1642025" y="1142999"/>
                </a:lnTo>
                <a:lnTo>
                  <a:pt x="1653277" y="1148912"/>
                </a:lnTo>
                <a:lnTo>
                  <a:pt x="1659307" y="1155699"/>
                </a:lnTo>
                <a:lnTo>
                  <a:pt x="1534545" y="1155699"/>
                </a:lnTo>
                <a:lnTo>
                  <a:pt x="1515379" y="1142999"/>
                </a:lnTo>
                <a:close/>
              </a:path>
              <a:path w="2095500" h="2476500">
                <a:moveTo>
                  <a:pt x="252837" y="1142999"/>
                </a:moveTo>
                <a:lnTo>
                  <a:pt x="306718" y="1142999"/>
                </a:lnTo>
                <a:lnTo>
                  <a:pt x="294374" y="1155699"/>
                </a:lnTo>
                <a:lnTo>
                  <a:pt x="238890" y="1155699"/>
                </a:lnTo>
                <a:lnTo>
                  <a:pt x="252837" y="1142999"/>
                </a:lnTo>
                <a:close/>
              </a:path>
              <a:path w="2095500" h="2476500">
                <a:moveTo>
                  <a:pt x="1617770" y="1130299"/>
                </a:moveTo>
                <a:lnTo>
                  <a:pt x="1722002" y="1130299"/>
                </a:lnTo>
                <a:lnTo>
                  <a:pt x="1729408" y="1142999"/>
                </a:lnTo>
                <a:lnTo>
                  <a:pt x="1633947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617808" y="1130363"/>
                </a:moveTo>
                <a:lnTo>
                  <a:pt x="1633947" y="1142999"/>
                </a:lnTo>
                <a:lnTo>
                  <a:pt x="1625350" y="1142999"/>
                </a:lnTo>
                <a:lnTo>
                  <a:pt x="1617808" y="1130363"/>
                </a:lnTo>
                <a:close/>
              </a:path>
              <a:path w="2095500" h="2476500">
                <a:moveTo>
                  <a:pt x="1487875" y="1130299"/>
                </a:moveTo>
                <a:lnTo>
                  <a:pt x="1617727" y="1130299"/>
                </a:lnTo>
                <a:lnTo>
                  <a:pt x="1625350" y="1142999"/>
                </a:lnTo>
                <a:lnTo>
                  <a:pt x="1498898" y="1142999"/>
                </a:lnTo>
                <a:lnTo>
                  <a:pt x="1487875" y="1130299"/>
                </a:lnTo>
                <a:close/>
              </a:path>
              <a:path w="2095500" h="2476500">
                <a:moveTo>
                  <a:pt x="273887" y="1130299"/>
                </a:moveTo>
                <a:lnTo>
                  <a:pt x="340437" y="1130299"/>
                </a:lnTo>
                <a:lnTo>
                  <a:pt x="329760" y="1142999"/>
                </a:lnTo>
                <a:lnTo>
                  <a:pt x="263340" y="1142999"/>
                </a:lnTo>
                <a:lnTo>
                  <a:pt x="273887" y="1130299"/>
                </a:lnTo>
                <a:close/>
              </a:path>
              <a:path w="2095500" h="2476500">
                <a:moveTo>
                  <a:pt x="1556786" y="1104899"/>
                </a:moveTo>
                <a:lnTo>
                  <a:pt x="1673427" y="1104899"/>
                </a:lnTo>
                <a:lnTo>
                  <a:pt x="1692181" y="1117599"/>
                </a:lnTo>
                <a:lnTo>
                  <a:pt x="1707124" y="1130299"/>
                </a:lnTo>
                <a:lnTo>
                  <a:pt x="1609606" y="1130299"/>
                </a:lnTo>
                <a:lnTo>
                  <a:pt x="1593508" y="1119548"/>
                </a:lnTo>
                <a:lnTo>
                  <a:pt x="1591176" y="1117599"/>
                </a:lnTo>
                <a:lnTo>
                  <a:pt x="1572075" y="1117599"/>
                </a:lnTo>
                <a:lnTo>
                  <a:pt x="1556786" y="1104899"/>
                </a:lnTo>
                <a:close/>
              </a:path>
              <a:path w="2095500" h="2476500">
                <a:moveTo>
                  <a:pt x="1593508" y="1119548"/>
                </a:moveTo>
                <a:lnTo>
                  <a:pt x="1609606" y="1130299"/>
                </a:lnTo>
                <a:lnTo>
                  <a:pt x="1606379" y="1130299"/>
                </a:lnTo>
                <a:lnTo>
                  <a:pt x="1593508" y="1119548"/>
                </a:lnTo>
                <a:close/>
              </a:path>
              <a:path w="2095500" h="2476500">
                <a:moveTo>
                  <a:pt x="1451991" y="1117599"/>
                </a:moveTo>
                <a:lnTo>
                  <a:pt x="1590591" y="1117599"/>
                </a:lnTo>
                <a:lnTo>
                  <a:pt x="1593508" y="1119548"/>
                </a:lnTo>
                <a:lnTo>
                  <a:pt x="1606379" y="1130299"/>
                </a:lnTo>
                <a:lnTo>
                  <a:pt x="1468580" y="1130299"/>
                </a:lnTo>
                <a:lnTo>
                  <a:pt x="1451991" y="1117599"/>
                </a:lnTo>
                <a:close/>
              </a:path>
              <a:path w="2095500" h="2476500">
                <a:moveTo>
                  <a:pt x="1307002" y="1117599"/>
                </a:moveTo>
                <a:lnTo>
                  <a:pt x="1413053" y="1117599"/>
                </a:lnTo>
                <a:lnTo>
                  <a:pt x="1416171" y="1130299"/>
                </a:lnTo>
                <a:lnTo>
                  <a:pt x="1319952" y="1130299"/>
                </a:lnTo>
                <a:lnTo>
                  <a:pt x="1307002" y="1117599"/>
                </a:lnTo>
                <a:close/>
              </a:path>
              <a:path w="2095500" h="2476500">
                <a:moveTo>
                  <a:pt x="300373" y="1117599"/>
                </a:moveTo>
                <a:lnTo>
                  <a:pt x="372705" y="1117599"/>
                </a:lnTo>
                <a:lnTo>
                  <a:pt x="361920" y="1130299"/>
                </a:lnTo>
                <a:lnTo>
                  <a:pt x="291515" y="1130299"/>
                </a:lnTo>
                <a:lnTo>
                  <a:pt x="300373" y="1117599"/>
                </a:lnTo>
                <a:close/>
              </a:path>
              <a:path w="2095500" h="2476500">
                <a:moveTo>
                  <a:pt x="1418727" y="1104899"/>
                </a:moveTo>
                <a:lnTo>
                  <a:pt x="1555097" y="1104899"/>
                </a:lnTo>
                <a:lnTo>
                  <a:pt x="1566033" y="1117599"/>
                </a:lnTo>
                <a:lnTo>
                  <a:pt x="1435380" y="1117599"/>
                </a:lnTo>
                <a:lnTo>
                  <a:pt x="1418727" y="1104899"/>
                </a:lnTo>
                <a:close/>
              </a:path>
              <a:path w="2095500" h="2476500">
                <a:moveTo>
                  <a:pt x="1264555" y="1092199"/>
                </a:moveTo>
                <a:lnTo>
                  <a:pt x="1381933" y="1092199"/>
                </a:lnTo>
                <a:lnTo>
                  <a:pt x="1390660" y="1104899"/>
                </a:lnTo>
                <a:lnTo>
                  <a:pt x="1400470" y="1117599"/>
                </a:lnTo>
                <a:lnTo>
                  <a:pt x="1297256" y="1117599"/>
                </a:lnTo>
                <a:lnTo>
                  <a:pt x="1290738" y="1104899"/>
                </a:lnTo>
                <a:lnTo>
                  <a:pt x="1280949" y="1104899"/>
                </a:lnTo>
                <a:lnTo>
                  <a:pt x="1264555" y="1092199"/>
                </a:lnTo>
                <a:close/>
              </a:path>
              <a:path w="2095500" h="2476500">
                <a:moveTo>
                  <a:pt x="323523" y="1104899"/>
                </a:moveTo>
                <a:lnTo>
                  <a:pt x="412509" y="1104899"/>
                </a:lnTo>
                <a:lnTo>
                  <a:pt x="408871" y="1117599"/>
                </a:lnTo>
                <a:lnTo>
                  <a:pt x="318153" y="1117599"/>
                </a:lnTo>
                <a:lnTo>
                  <a:pt x="323523" y="1104899"/>
                </a:lnTo>
                <a:close/>
              </a:path>
              <a:path w="2095500" h="2476500">
                <a:moveTo>
                  <a:pt x="1533743" y="1092199"/>
                </a:moveTo>
                <a:lnTo>
                  <a:pt x="1650796" y="1092199"/>
                </a:lnTo>
                <a:lnTo>
                  <a:pt x="1665890" y="1104899"/>
                </a:lnTo>
                <a:lnTo>
                  <a:pt x="1541366" y="1104899"/>
                </a:lnTo>
                <a:lnTo>
                  <a:pt x="1536112" y="1100047"/>
                </a:lnTo>
                <a:lnTo>
                  <a:pt x="1533743" y="1092199"/>
                </a:lnTo>
                <a:close/>
              </a:path>
              <a:path w="2095500" h="2476500">
                <a:moveTo>
                  <a:pt x="1536112" y="1100047"/>
                </a:moveTo>
                <a:lnTo>
                  <a:pt x="1541366" y="1104899"/>
                </a:lnTo>
                <a:lnTo>
                  <a:pt x="1537577" y="1104899"/>
                </a:lnTo>
                <a:lnTo>
                  <a:pt x="1536112" y="1100047"/>
                </a:lnTo>
                <a:close/>
              </a:path>
              <a:path w="2095500" h="2476500">
                <a:moveTo>
                  <a:pt x="1381933" y="1092199"/>
                </a:moveTo>
                <a:lnTo>
                  <a:pt x="1527615" y="1092199"/>
                </a:lnTo>
                <a:lnTo>
                  <a:pt x="1536112" y="1100047"/>
                </a:lnTo>
                <a:lnTo>
                  <a:pt x="1537577" y="1104899"/>
                </a:lnTo>
                <a:lnTo>
                  <a:pt x="1393670" y="1104899"/>
                </a:lnTo>
                <a:lnTo>
                  <a:pt x="1381933" y="1092199"/>
                </a:lnTo>
                <a:close/>
              </a:path>
              <a:path w="2095500" h="2476500">
                <a:moveTo>
                  <a:pt x="352240" y="1092199"/>
                </a:moveTo>
                <a:lnTo>
                  <a:pt x="456363" y="1092199"/>
                </a:lnTo>
                <a:lnTo>
                  <a:pt x="441680" y="1104899"/>
                </a:lnTo>
                <a:lnTo>
                  <a:pt x="348645" y="1104899"/>
                </a:lnTo>
                <a:lnTo>
                  <a:pt x="352240" y="1092199"/>
                </a:lnTo>
                <a:close/>
              </a:path>
              <a:path w="2095500" h="2476500">
                <a:moveTo>
                  <a:pt x="1495195" y="1079499"/>
                </a:moveTo>
                <a:lnTo>
                  <a:pt x="1631825" y="1079499"/>
                </a:lnTo>
                <a:lnTo>
                  <a:pt x="1643216" y="1092199"/>
                </a:lnTo>
                <a:lnTo>
                  <a:pt x="1506781" y="1092199"/>
                </a:lnTo>
                <a:lnTo>
                  <a:pt x="1495195" y="1079499"/>
                </a:lnTo>
                <a:close/>
              </a:path>
              <a:path w="2095500" h="2476500">
                <a:moveTo>
                  <a:pt x="1248075" y="1079499"/>
                </a:moveTo>
                <a:lnTo>
                  <a:pt x="1486121" y="1079499"/>
                </a:lnTo>
                <a:lnTo>
                  <a:pt x="1505525" y="1092199"/>
                </a:lnTo>
                <a:lnTo>
                  <a:pt x="1254658" y="1092199"/>
                </a:lnTo>
                <a:lnTo>
                  <a:pt x="1248075" y="1079499"/>
                </a:lnTo>
                <a:close/>
              </a:path>
              <a:path w="2095500" h="2476500">
                <a:moveTo>
                  <a:pt x="386673" y="1079499"/>
                </a:moveTo>
                <a:lnTo>
                  <a:pt x="504332" y="1079499"/>
                </a:lnTo>
                <a:lnTo>
                  <a:pt x="493222" y="1092199"/>
                </a:lnTo>
                <a:lnTo>
                  <a:pt x="370344" y="1092199"/>
                </a:lnTo>
                <a:lnTo>
                  <a:pt x="386673" y="1079499"/>
                </a:lnTo>
                <a:close/>
              </a:path>
              <a:path w="2095500" h="2476500">
                <a:moveTo>
                  <a:pt x="1958727" y="1028699"/>
                </a:moveTo>
                <a:lnTo>
                  <a:pt x="2095196" y="1028699"/>
                </a:lnTo>
                <a:lnTo>
                  <a:pt x="2095196" y="1079499"/>
                </a:lnTo>
                <a:lnTo>
                  <a:pt x="2085698" y="1079499"/>
                </a:lnTo>
                <a:lnTo>
                  <a:pt x="2072488" y="1066799"/>
                </a:lnTo>
                <a:lnTo>
                  <a:pt x="2049294" y="1066799"/>
                </a:lnTo>
                <a:lnTo>
                  <a:pt x="2039310" y="1054099"/>
                </a:lnTo>
                <a:lnTo>
                  <a:pt x="2005873" y="1054099"/>
                </a:lnTo>
                <a:lnTo>
                  <a:pt x="2002516" y="1041399"/>
                </a:lnTo>
                <a:lnTo>
                  <a:pt x="1965484" y="1041399"/>
                </a:lnTo>
                <a:lnTo>
                  <a:pt x="1958727" y="1028699"/>
                </a:lnTo>
                <a:close/>
              </a:path>
              <a:path w="2095500" h="2476500">
                <a:moveTo>
                  <a:pt x="1468103" y="1066799"/>
                </a:moveTo>
                <a:lnTo>
                  <a:pt x="1605144" y="1066799"/>
                </a:lnTo>
                <a:lnTo>
                  <a:pt x="1616601" y="1079499"/>
                </a:lnTo>
                <a:lnTo>
                  <a:pt x="1483587" y="1079499"/>
                </a:lnTo>
                <a:lnTo>
                  <a:pt x="1468103" y="1066799"/>
                </a:lnTo>
                <a:close/>
              </a:path>
              <a:path w="2095500" h="2476500">
                <a:moveTo>
                  <a:pt x="1228194" y="1066799"/>
                </a:moveTo>
                <a:lnTo>
                  <a:pt x="1466631" y="1066799"/>
                </a:lnTo>
                <a:lnTo>
                  <a:pt x="1472218" y="1079499"/>
                </a:lnTo>
                <a:lnTo>
                  <a:pt x="1234821" y="1079499"/>
                </a:lnTo>
                <a:lnTo>
                  <a:pt x="1228194" y="1066799"/>
                </a:lnTo>
                <a:close/>
              </a:path>
              <a:path w="2095500" h="2476500">
                <a:moveTo>
                  <a:pt x="846892" y="1066799"/>
                </a:moveTo>
                <a:lnTo>
                  <a:pt x="1195753" y="1066799"/>
                </a:lnTo>
                <a:lnTo>
                  <a:pt x="1201211" y="1079499"/>
                </a:lnTo>
                <a:lnTo>
                  <a:pt x="832685" y="1079499"/>
                </a:lnTo>
                <a:lnTo>
                  <a:pt x="846892" y="1066799"/>
                </a:lnTo>
                <a:close/>
              </a:path>
              <a:path w="2095500" h="2476500">
                <a:moveTo>
                  <a:pt x="493525" y="1041399"/>
                </a:moveTo>
                <a:lnTo>
                  <a:pt x="709418" y="1041399"/>
                </a:lnTo>
                <a:lnTo>
                  <a:pt x="644347" y="1054099"/>
                </a:lnTo>
                <a:lnTo>
                  <a:pt x="583559" y="1066799"/>
                </a:lnTo>
                <a:lnTo>
                  <a:pt x="537769" y="1079499"/>
                </a:lnTo>
                <a:lnTo>
                  <a:pt x="406770" y="1079499"/>
                </a:lnTo>
                <a:lnTo>
                  <a:pt x="419591" y="1066799"/>
                </a:lnTo>
                <a:lnTo>
                  <a:pt x="450884" y="1066799"/>
                </a:lnTo>
                <a:lnTo>
                  <a:pt x="452725" y="1054099"/>
                </a:lnTo>
                <a:lnTo>
                  <a:pt x="486076" y="1054099"/>
                </a:lnTo>
                <a:lnTo>
                  <a:pt x="493525" y="1041399"/>
                </a:lnTo>
                <a:close/>
              </a:path>
              <a:path w="2095500" h="2476500">
                <a:moveTo>
                  <a:pt x="1209873" y="1054099"/>
                </a:moveTo>
                <a:lnTo>
                  <a:pt x="1574457" y="1054099"/>
                </a:lnTo>
                <a:lnTo>
                  <a:pt x="1589812" y="1066799"/>
                </a:lnTo>
                <a:lnTo>
                  <a:pt x="1219878" y="1066799"/>
                </a:lnTo>
                <a:lnTo>
                  <a:pt x="1209873" y="1054099"/>
                </a:lnTo>
                <a:close/>
              </a:path>
              <a:path w="2095500" h="2476500">
                <a:moveTo>
                  <a:pt x="889490" y="1041399"/>
                </a:moveTo>
                <a:lnTo>
                  <a:pt x="1160605" y="1041399"/>
                </a:lnTo>
                <a:lnTo>
                  <a:pt x="1179035" y="1054099"/>
                </a:lnTo>
                <a:lnTo>
                  <a:pt x="1188823" y="1066799"/>
                </a:lnTo>
                <a:lnTo>
                  <a:pt x="863935" y="1066799"/>
                </a:lnTo>
                <a:lnTo>
                  <a:pt x="875305" y="1054099"/>
                </a:lnTo>
                <a:lnTo>
                  <a:pt x="889490" y="1041399"/>
                </a:lnTo>
                <a:close/>
              </a:path>
              <a:path w="2095500" h="2476500">
                <a:moveTo>
                  <a:pt x="25078" y="1028699"/>
                </a:moveTo>
                <a:lnTo>
                  <a:pt x="47427" y="1028699"/>
                </a:lnTo>
                <a:lnTo>
                  <a:pt x="54292" y="1054099"/>
                </a:lnTo>
                <a:lnTo>
                  <a:pt x="55743" y="1054099"/>
                </a:lnTo>
                <a:lnTo>
                  <a:pt x="57194" y="1066799"/>
                </a:lnTo>
                <a:lnTo>
                  <a:pt x="33957" y="1066799"/>
                </a:lnTo>
                <a:lnTo>
                  <a:pt x="29777" y="1041399"/>
                </a:lnTo>
                <a:lnTo>
                  <a:pt x="27460" y="1041399"/>
                </a:lnTo>
                <a:lnTo>
                  <a:pt x="25078" y="1028699"/>
                </a:lnTo>
                <a:close/>
              </a:path>
              <a:path w="2095500" h="2476500">
                <a:moveTo>
                  <a:pt x="1182478" y="1041399"/>
                </a:moveTo>
                <a:lnTo>
                  <a:pt x="1547452" y="1041399"/>
                </a:lnTo>
                <a:lnTo>
                  <a:pt x="1562893" y="1054099"/>
                </a:lnTo>
                <a:lnTo>
                  <a:pt x="1189776" y="1054099"/>
                </a:lnTo>
                <a:lnTo>
                  <a:pt x="1182478" y="1041399"/>
                </a:lnTo>
                <a:close/>
              </a:path>
              <a:path w="2095500" h="2476500">
                <a:moveTo>
                  <a:pt x="909305" y="1028699"/>
                </a:moveTo>
                <a:lnTo>
                  <a:pt x="1520317" y="1028699"/>
                </a:lnTo>
                <a:lnTo>
                  <a:pt x="1528069" y="1041399"/>
                </a:lnTo>
                <a:lnTo>
                  <a:pt x="903653" y="1041399"/>
                </a:lnTo>
                <a:lnTo>
                  <a:pt x="909305" y="1028699"/>
                </a:lnTo>
                <a:close/>
              </a:path>
              <a:path w="2095500" h="2476500">
                <a:moveTo>
                  <a:pt x="530883" y="1028699"/>
                </a:moveTo>
                <a:lnTo>
                  <a:pt x="809556" y="1028699"/>
                </a:lnTo>
                <a:lnTo>
                  <a:pt x="768059" y="1041399"/>
                </a:lnTo>
                <a:lnTo>
                  <a:pt x="519643" y="1041399"/>
                </a:lnTo>
                <a:lnTo>
                  <a:pt x="530883" y="1028699"/>
                </a:lnTo>
                <a:close/>
              </a:path>
              <a:path w="2095500" h="2476500">
                <a:moveTo>
                  <a:pt x="1852135" y="1003299"/>
                </a:moveTo>
                <a:lnTo>
                  <a:pt x="2007649" y="1003299"/>
                </a:lnTo>
                <a:lnTo>
                  <a:pt x="2080046" y="1028699"/>
                </a:lnTo>
                <a:lnTo>
                  <a:pt x="1924770" y="1028699"/>
                </a:lnTo>
                <a:lnTo>
                  <a:pt x="1914548" y="1015999"/>
                </a:lnTo>
                <a:lnTo>
                  <a:pt x="1864414" y="1015999"/>
                </a:lnTo>
                <a:lnTo>
                  <a:pt x="1852135" y="1003299"/>
                </a:lnTo>
                <a:close/>
              </a:path>
              <a:path w="2095500" h="2476500">
                <a:moveTo>
                  <a:pt x="931893" y="1015999"/>
                </a:moveTo>
                <a:lnTo>
                  <a:pt x="1489153" y="1015999"/>
                </a:lnTo>
                <a:lnTo>
                  <a:pt x="1504746" y="1028699"/>
                </a:lnTo>
                <a:lnTo>
                  <a:pt x="929077" y="1028699"/>
                </a:lnTo>
                <a:lnTo>
                  <a:pt x="931893" y="1015999"/>
                </a:lnTo>
                <a:close/>
              </a:path>
              <a:path w="2095500" h="2476500">
                <a:moveTo>
                  <a:pt x="575993" y="1015999"/>
                </a:moveTo>
                <a:lnTo>
                  <a:pt x="888407" y="1015999"/>
                </a:lnTo>
                <a:lnTo>
                  <a:pt x="877210" y="1028699"/>
                </a:lnTo>
                <a:lnTo>
                  <a:pt x="568456" y="1028699"/>
                </a:lnTo>
                <a:lnTo>
                  <a:pt x="575993" y="1015999"/>
                </a:lnTo>
                <a:close/>
              </a:path>
              <a:path w="2095500" h="2476500">
                <a:moveTo>
                  <a:pt x="22089" y="1015999"/>
                </a:moveTo>
                <a:lnTo>
                  <a:pt x="43182" y="1015999"/>
                </a:lnTo>
                <a:lnTo>
                  <a:pt x="45348" y="1028699"/>
                </a:lnTo>
                <a:lnTo>
                  <a:pt x="24103" y="1028699"/>
                </a:lnTo>
                <a:lnTo>
                  <a:pt x="22089" y="1015999"/>
                </a:lnTo>
                <a:close/>
              </a:path>
              <a:path w="2095500" h="2476500">
                <a:moveTo>
                  <a:pt x="625088" y="1003299"/>
                </a:moveTo>
                <a:lnTo>
                  <a:pt x="1461758" y="1003299"/>
                </a:lnTo>
                <a:lnTo>
                  <a:pt x="1473517" y="1015999"/>
                </a:lnTo>
                <a:lnTo>
                  <a:pt x="602392" y="1015999"/>
                </a:lnTo>
                <a:lnTo>
                  <a:pt x="625088" y="1003299"/>
                </a:lnTo>
                <a:close/>
              </a:path>
              <a:path w="2095500" h="2476500">
                <a:moveTo>
                  <a:pt x="17498" y="1003299"/>
                </a:moveTo>
                <a:lnTo>
                  <a:pt x="40324" y="1003299"/>
                </a:lnTo>
                <a:lnTo>
                  <a:pt x="42056" y="1015999"/>
                </a:lnTo>
                <a:lnTo>
                  <a:pt x="18624" y="1015999"/>
                </a:lnTo>
                <a:lnTo>
                  <a:pt x="17498" y="1003299"/>
                </a:lnTo>
                <a:close/>
              </a:path>
              <a:path w="2095500" h="2476500">
                <a:moveTo>
                  <a:pt x="1786494" y="990599"/>
                </a:moveTo>
                <a:lnTo>
                  <a:pt x="1958987" y="990599"/>
                </a:lnTo>
                <a:lnTo>
                  <a:pt x="1991471" y="1003299"/>
                </a:lnTo>
                <a:lnTo>
                  <a:pt x="1802910" y="1003299"/>
                </a:lnTo>
                <a:lnTo>
                  <a:pt x="1786494" y="990599"/>
                </a:lnTo>
                <a:close/>
              </a:path>
              <a:path w="2095500" h="2476500">
                <a:moveTo>
                  <a:pt x="679315" y="990599"/>
                </a:moveTo>
                <a:lnTo>
                  <a:pt x="1426415" y="990599"/>
                </a:lnTo>
                <a:lnTo>
                  <a:pt x="1438217" y="1003299"/>
                </a:lnTo>
                <a:lnTo>
                  <a:pt x="668054" y="1003299"/>
                </a:lnTo>
                <a:lnTo>
                  <a:pt x="679315" y="990599"/>
                </a:lnTo>
                <a:close/>
              </a:path>
              <a:path w="2095500" h="2476500">
                <a:moveTo>
                  <a:pt x="12647" y="990599"/>
                </a:moveTo>
                <a:lnTo>
                  <a:pt x="35278" y="990599"/>
                </a:lnTo>
                <a:lnTo>
                  <a:pt x="36252" y="1003299"/>
                </a:lnTo>
                <a:lnTo>
                  <a:pt x="13925" y="1003299"/>
                </a:lnTo>
                <a:lnTo>
                  <a:pt x="12647" y="990599"/>
                </a:lnTo>
                <a:close/>
              </a:path>
              <a:path w="2095500" h="2476500">
                <a:moveTo>
                  <a:pt x="1720746" y="977899"/>
                </a:moveTo>
                <a:lnTo>
                  <a:pt x="1922323" y="977899"/>
                </a:lnTo>
                <a:lnTo>
                  <a:pt x="1942701" y="990599"/>
                </a:lnTo>
                <a:lnTo>
                  <a:pt x="1733068" y="990599"/>
                </a:lnTo>
                <a:lnTo>
                  <a:pt x="1720746" y="977899"/>
                </a:lnTo>
                <a:close/>
              </a:path>
              <a:path w="2095500" h="2476500">
                <a:moveTo>
                  <a:pt x="731355" y="977899"/>
                </a:moveTo>
                <a:lnTo>
                  <a:pt x="1387000" y="977899"/>
                </a:lnTo>
                <a:lnTo>
                  <a:pt x="1402766" y="990599"/>
                </a:lnTo>
                <a:lnTo>
                  <a:pt x="715481" y="990599"/>
                </a:lnTo>
                <a:lnTo>
                  <a:pt x="731355" y="977899"/>
                </a:lnTo>
                <a:close/>
              </a:path>
              <a:path w="2095500" h="2476500">
                <a:moveTo>
                  <a:pt x="0" y="977899"/>
                </a:moveTo>
                <a:lnTo>
                  <a:pt x="29257" y="977899"/>
                </a:lnTo>
                <a:lnTo>
                  <a:pt x="30687" y="990599"/>
                </a:lnTo>
                <a:lnTo>
                  <a:pt x="909" y="990599"/>
                </a:lnTo>
                <a:lnTo>
                  <a:pt x="0" y="977899"/>
                </a:lnTo>
                <a:close/>
              </a:path>
              <a:path w="2095500" h="2476500">
                <a:moveTo>
                  <a:pt x="1640639" y="965199"/>
                </a:moveTo>
                <a:lnTo>
                  <a:pt x="1872946" y="965199"/>
                </a:lnTo>
                <a:lnTo>
                  <a:pt x="1876390" y="977899"/>
                </a:lnTo>
                <a:lnTo>
                  <a:pt x="1659112" y="977899"/>
                </a:lnTo>
                <a:lnTo>
                  <a:pt x="1640639" y="965199"/>
                </a:lnTo>
                <a:close/>
              </a:path>
              <a:path w="2095500" h="2476500">
                <a:moveTo>
                  <a:pt x="797623" y="965199"/>
                </a:moveTo>
                <a:lnTo>
                  <a:pt x="1351419" y="965199"/>
                </a:lnTo>
                <a:lnTo>
                  <a:pt x="1371191" y="977899"/>
                </a:lnTo>
                <a:lnTo>
                  <a:pt x="779281" y="977899"/>
                </a:lnTo>
                <a:lnTo>
                  <a:pt x="797623" y="965199"/>
                </a:lnTo>
                <a:close/>
              </a:path>
              <a:path w="2095500" h="2476500">
                <a:moveTo>
                  <a:pt x="41861" y="952499"/>
                </a:moveTo>
                <a:lnTo>
                  <a:pt x="120842" y="952499"/>
                </a:lnTo>
                <a:lnTo>
                  <a:pt x="99987" y="965199"/>
                </a:lnTo>
                <a:lnTo>
                  <a:pt x="58190" y="977899"/>
                </a:lnTo>
                <a:lnTo>
                  <a:pt x="129" y="977899"/>
                </a:lnTo>
                <a:lnTo>
                  <a:pt x="649" y="965199"/>
                </a:lnTo>
                <a:lnTo>
                  <a:pt x="36664" y="965199"/>
                </a:lnTo>
                <a:lnTo>
                  <a:pt x="41861" y="952499"/>
                </a:lnTo>
                <a:close/>
              </a:path>
              <a:path w="2095500" h="2476500">
                <a:moveTo>
                  <a:pt x="1509705" y="952499"/>
                </a:moveTo>
                <a:lnTo>
                  <a:pt x="1820885" y="952499"/>
                </a:lnTo>
                <a:lnTo>
                  <a:pt x="1831323" y="965199"/>
                </a:lnTo>
                <a:lnTo>
                  <a:pt x="1511741" y="965199"/>
                </a:lnTo>
                <a:lnTo>
                  <a:pt x="1509705" y="952499"/>
                </a:lnTo>
                <a:close/>
              </a:path>
              <a:path w="2095500" h="2476500">
                <a:moveTo>
                  <a:pt x="785777" y="952499"/>
                </a:moveTo>
                <a:lnTo>
                  <a:pt x="1380114" y="952499"/>
                </a:lnTo>
                <a:lnTo>
                  <a:pt x="1368073" y="965199"/>
                </a:lnTo>
                <a:lnTo>
                  <a:pt x="793357" y="965199"/>
                </a:lnTo>
                <a:lnTo>
                  <a:pt x="785777" y="952499"/>
                </a:lnTo>
                <a:close/>
              </a:path>
              <a:path w="2095500" h="2476500">
                <a:moveTo>
                  <a:pt x="739974" y="939799"/>
                </a:moveTo>
                <a:lnTo>
                  <a:pt x="1768520" y="939799"/>
                </a:lnTo>
                <a:lnTo>
                  <a:pt x="1779023" y="952499"/>
                </a:lnTo>
                <a:lnTo>
                  <a:pt x="745713" y="952499"/>
                </a:lnTo>
                <a:lnTo>
                  <a:pt x="739974" y="939799"/>
                </a:lnTo>
                <a:close/>
              </a:path>
              <a:path w="2095500" h="2476500">
                <a:moveTo>
                  <a:pt x="88574" y="939799"/>
                </a:moveTo>
                <a:lnTo>
                  <a:pt x="165172" y="939799"/>
                </a:lnTo>
                <a:lnTo>
                  <a:pt x="152135" y="952499"/>
                </a:lnTo>
                <a:lnTo>
                  <a:pt x="62608" y="952499"/>
                </a:lnTo>
                <a:lnTo>
                  <a:pt x="88574" y="939799"/>
                </a:lnTo>
                <a:close/>
              </a:path>
              <a:path w="2095500" h="2476500">
                <a:moveTo>
                  <a:pt x="944562" y="838199"/>
                </a:moveTo>
                <a:lnTo>
                  <a:pt x="981182" y="838199"/>
                </a:lnTo>
                <a:lnTo>
                  <a:pt x="989109" y="850899"/>
                </a:lnTo>
                <a:lnTo>
                  <a:pt x="999764" y="876299"/>
                </a:lnTo>
                <a:lnTo>
                  <a:pt x="1014208" y="901699"/>
                </a:lnTo>
                <a:lnTo>
                  <a:pt x="1557717" y="901699"/>
                </a:lnTo>
                <a:lnTo>
                  <a:pt x="1578832" y="914399"/>
                </a:lnTo>
                <a:lnTo>
                  <a:pt x="1642177" y="914399"/>
                </a:lnTo>
                <a:lnTo>
                  <a:pt x="1670330" y="927099"/>
                </a:lnTo>
                <a:lnTo>
                  <a:pt x="1715981" y="927099"/>
                </a:lnTo>
                <a:lnTo>
                  <a:pt x="1722998" y="939799"/>
                </a:lnTo>
                <a:lnTo>
                  <a:pt x="958443" y="939799"/>
                </a:lnTo>
                <a:lnTo>
                  <a:pt x="935336" y="888999"/>
                </a:lnTo>
                <a:lnTo>
                  <a:pt x="929640" y="876299"/>
                </a:lnTo>
                <a:lnTo>
                  <a:pt x="926089" y="863599"/>
                </a:lnTo>
                <a:lnTo>
                  <a:pt x="927735" y="850899"/>
                </a:lnTo>
                <a:lnTo>
                  <a:pt x="934058" y="850899"/>
                </a:lnTo>
                <a:lnTo>
                  <a:pt x="944562" y="838199"/>
                </a:lnTo>
                <a:close/>
              </a:path>
              <a:path w="2095500" h="2476500">
                <a:moveTo>
                  <a:pt x="678319" y="927099"/>
                </a:moveTo>
                <a:lnTo>
                  <a:pt x="949824" y="927099"/>
                </a:lnTo>
                <a:lnTo>
                  <a:pt x="951838" y="939799"/>
                </a:lnTo>
                <a:lnTo>
                  <a:pt x="687977" y="939799"/>
                </a:lnTo>
                <a:lnTo>
                  <a:pt x="678319" y="927099"/>
                </a:lnTo>
                <a:close/>
              </a:path>
              <a:path w="2095500" h="2476500">
                <a:moveTo>
                  <a:pt x="122444" y="927099"/>
                </a:moveTo>
                <a:lnTo>
                  <a:pt x="220201" y="927099"/>
                </a:lnTo>
                <a:lnTo>
                  <a:pt x="205237" y="939799"/>
                </a:lnTo>
                <a:lnTo>
                  <a:pt x="112006" y="939799"/>
                </a:lnTo>
                <a:lnTo>
                  <a:pt x="122444" y="927099"/>
                </a:lnTo>
                <a:close/>
              </a:path>
              <a:path w="2095500" h="2476500">
                <a:moveTo>
                  <a:pt x="608347" y="914399"/>
                </a:moveTo>
                <a:lnTo>
                  <a:pt x="898325" y="914399"/>
                </a:lnTo>
                <a:lnTo>
                  <a:pt x="904389" y="927099"/>
                </a:lnTo>
                <a:lnTo>
                  <a:pt x="616143" y="927099"/>
                </a:lnTo>
                <a:lnTo>
                  <a:pt x="608347" y="914399"/>
                </a:lnTo>
                <a:close/>
              </a:path>
              <a:path w="2095500" h="2476500">
                <a:moveTo>
                  <a:pt x="167143" y="914399"/>
                </a:moveTo>
                <a:lnTo>
                  <a:pt x="280449" y="914399"/>
                </a:lnTo>
                <a:lnTo>
                  <a:pt x="271375" y="927099"/>
                </a:lnTo>
                <a:lnTo>
                  <a:pt x="159217" y="927099"/>
                </a:lnTo>
                <a:lnTo>
                  <a:pt x="167143" y="914399"/>
                </a:lnTo>
                <a:close/>
              </a:path>
              <a:path w="2095500" h="2476500">
                <a:moveTo>
                  <a:pt x="479579" y="901699"/>
                </a:moveTo>
                <a:lnTo>
                  <a:pt x="843102" y="901699"/>
                </a:lnTo>
                <a:lnTo>
                  <a:pt x="851461" y="914399"/>
                </a:lnTo>
                <a:lnTo>
                  <a:pt x="493244" y="914399"/>
                </a:lnTo>
                <a:lnTo>
                  <a:pt x="479579" y="901699"/>
                </a:lnTo>
                <a:close/>
              </a:path>
              <a:path w="2095500" h="2476500">
                <a:moveTo>
                  <a:pt x="211820" y="901699"/>
                </a:moveTo>
                <a:lnTo>
                  <a:pt x="414155" y="901699"/>
                </a:lnTo>
                <a:lnTo>
                  <a:pt x="401984" y="914399"/>
                </a:lnTo>
                <a:lnTo>
                  <a:pt x="202724" y="914399"/>
                </a:lnTo>
                <a:lnTo>
                  <a:pt x="211820" y="901699"/>
                </a:lnTo>
                <a:close/>
              </a:path>
              <a:path w="2095500" h="2476500">
                <a:moveTo>
                  <a:pt x="1013948" y="888999"/>
                </a:moveTo>
                <a:lnTo>
                  <a:pt x="1468818" y="888999"/>
                </a:lnTo>
                <a:lnTo>
                  <a:pt x="1483696" y="901699"/>
                </a:lnTo>
                <a:lnTo>
                  <a:pt x="1014295" y="901699"/>
                </a:lnTo>
                <a:lnTo>
                  <a:pt x="1013948" y="888999"/>
                </a:lnTo>
                <a:close/>
              </a:path>
              <a:path w="2095500" h="2476500">
                <a:moveTo>
                  <a:pt x="272804" y="888999"/>
                </a:moveTo>
                <a:lnTo>
                  <a:pt x="777072" y="888999"/>
                </a:lnTo>
                <a:lnTo>
                  <a:pt x="785084" y="901699"/>
                </a:lnTo>
                <a:lnTo>
                  <a:pt x="266675" y="901699"/>
                </a:lnTo>
                <a:lnTo>
                  <a:pt x="272804" y="888999"/>
                </a:lnTo>
                <a:close/>
              </a:path>
              <a:path w="2095500" h="2476500">
                <a:moveTo>
                  <a:pt x="1016417" y="876299"/>
                </a:moveTo>
                <a:lnTo>
                  <a:pt x="1321317" y="876299"/>
                </a:lnTo>
                <a:lnTo>
                  <a:pt x="1331387" y="888999"/>
                </a:lnTo>
                <a:lnTo>
                  <a:pt x="1016201" y="888999"/>
                </a:lnTo>
                <a:lnTo>
                  <a:pt x="1016417" y="876299"/>
                </a:lnTo>
                <a:close/>
              </a:path>
              <a:path w="2095500" h="2476500">
                <a:moveTo>
                  <a:pt x="343729" y="876299"/>
                </a:moveTo>
                <a:lnTo>
                  <a:pt x="696488" y="876299"/>
                </a:lnTo>
                <a:lnTo>
                  <a:pt x="706580" y="888999"/>
                </a:lnTo>
                <a:lnTo>
                  <a:pt x="334438" y="888999"/>
                </a:lnTo>
                <a:lnTo>
                  <a:pt x="343729" y="876299"/>
                </a:lnTo>
                <a:close/>
              </a:path>
              <a:path w="2095500" h="2476500">
                <a:moveTo>
                  <a:pt x="1021896" y="863599"/>
                </a:moveTo>
                <a:lnTo>
                  <a:pt x="1284782" y="863599"/>
                </a:lnTo>
                <a:lnTo>
                  <a:pt x="1276250" y="876299"/>
                </a:lnTo>
                <a:lnTo>
                  <a:pt x="1020554" y="876299"/>
                </a:lnTo>
                <a:lnTo>
                  <a:pt x="1021896" y="863599"/>
                </a:lnTo>
                <a:close/>
              </a:path>
              <a:path w="2095500" h="2476500">
                <a:moveTo>
                  <a:pt x="507840" y="863599"/>
                </a:moveTo>
                <a:lnTo>
                  <a:pt x="523584" y="863599"/>
                </a:lnTo>
                <a:lnTo>
                  <a:pt x="528305" y="876299"/>
                </a:lnTo>
                <a:lnTo>
                  <a:pt x="496839" y="876299"/>
                </a:lnTo>
                <a:lnTo>
                  <a:pt x="507840" y="863599"/>
                </a:lnTo>
                <a:close/>
              </a:path>
              <a:path w="2095500" h="2476500">
                <a:moveTo>
                  <a:pt x="1028372" y="850899"/>
                </a:moveTo>
                <a:lnTo>
                  <a:pt x="1330780" y="850899"/>
                </a:lnTo>
                <a:lnTo>
                  <a:pt x="1321880" y="863599"/>
                </a:lnTo>
                <a:lnTo>
                  <a:pt x="1026509" y="863599"/>
                </a:lnTo>
                <a:lnTo>
                  <a:pt x="1028372" y="850899"/>
                </a:lnTo>
                <a:close/>
              </a:path>
              <a:path w="2095500" h="2476500">
                <a:moveTo>
                  <a:pt x="1035497" y="838199"/>
                </a:moveTo>
                <a:lnTo>
                  <a:pt x="1385289" y="838199"/>
                </a:lnTo>
                <a:lnTo>
                  <a:pt x="1371494" y="850899"/>
                </a:lnTo>
                <a:lnTo>
                  <a:pt x="1033049" y="850899"/>
                </a:lnTo>
                <a:lnTo>
                  <a:pt x="1035497" y="838199"/>
                </a:lnTo>
                <a:close/>
              </a:path>
              <a:path w="2095500" h="2476500">
                <a:moveTo>
                  <a:pt x="1041452" y="825499"/>
                </a:moveTo>
                <a:lnTo>
                  <a:pt x="1432002" y="825499"/>
                </a:lnTo>
                <a:lnTo>
                  <a:pt x="1427281" y="838199"/>
                </a:lnTo>
                <a:lnTo>
                  <a:pt x="1038853" y="838199"/>
                </a:lnTo>
                <a:lnTo>
                  <a:pt x="1041452" y="825499"/>
                </a:lnTo>
                <a:close/>
              </a:path>
              <a:path w="2095500" h="2476500">
                <a:moveTo>
                  <a:pt x="1209159" y="520699"/>
                </a:moveTo>
                <a:lnTo>
                  <a:pt x="1265054" y="520699"/>
                </a:lnTo>
                <a:lnTo>
                  <a:pt x="1258860" y="533399"/>
                </a:lnTo>
                <a:lnTo>
                  <a:pt x="1252753" y="546099"/>
                </a:lnTo>
                <a:lnTo>
                  <a:pt x="1245714" y="558799"/>
                </a:lnTo>
                <a:lnTo>
                  <a:pt x="1176046" y="673099"/>
                </a:lnTo>
                <a:lnTo>
                  <a:pt x="1163247" y="787399"/>
                </a:lnTo>
                <a:lnTo>
                  <a:pt x="1658202" y="787399"/>
                </a:lnTo>
                <a:lnTo>
                  <a:pt x="1643758" y="800099"/>
                </a:lnTo>
                <a:lnTo>
                  <a:pt x="1571209" y="800099"/>
                </a:lnTo>
                <a:lnTo>
                  <a:pt x="1546997" y="812799"/>
                </a:lnTo>
                <a:lnTo>
                  <a:pt x="1498747" y="812799"/>
                </a:lnTo>
                <a:lnTo>
                  <a:pt x="1486728" y="825499"/>
                </a:lnTo>
                <a:lnTo>
                  <a:pt x="1045870" y="825499"/>
                </a:lnTo>
                <a:lnTo>
                  <a:pt x="1049573" y="812799"/>
                </a:lnTo>
                <a:lnTo>
                  <a:pt x="1057694" y="800099"/>
                </a:lnTo>
                <a:lnTo>
                  <a:pt x="1060986" y="787399"/>
                </a:lnTo>
                <a:lnTo>
                  <a:pt x="1067656" y="774699"/>
                </a:lnTo>
                <a:lnTo>
                  <a:pt x="1071034" y="774699"/>
                </a:lnTo>
                <a:lnTo>
                  <a:pt x="1076145" y="761999"/>
                </a:lnTo>
                <a:lnTo>
                  <a:pt x="1081321" y="749299"/>
                </a:lnTo>
                <a:lnTo>
                  <a:pt x="1090070" y="736599"/>
                </a:lnTo>
                <a:lnTo>
                  <a:pt x="1095398" y="723899"/>
                </a:lnTo>
                <a:lnTo>
                  <a:pt x="1098971" y="711199"/>
                </a:lnTo>
                <a:lnTo>
                  <a:pt x="1102588" y="711199"/>
                </a:lnTo>
                <a:lnTo>
                  <a:pt x="1106226" y="698499"/>
                </a:lnTo>
                <a:lnTo>
                  <a:pt x="1109886" y="698499"/>
                </a:lnTo>
                <a:lnTo>
                  <a:pt x="1117314" y="673099"/>
                </a:lnTo>
                <a:lnTo>
                  <a:pt x="1122966" y="673099"/>
                </a:lnTo>
                <a:lnTo>
                  <a:pt x="1130589" y="660399"/>
                </a:lnTo>
                <a:lnTo>
                  <a:pt x="1135419" y="647699"/>
                </a:lnTo>
                <a:lnTo>
                  <a:pt x="1142262" y="634999"/>
                </a:lnTo>
                <a:lnTo>
                  <a:pt x="1148196" y="622299"/>
                </a:lnTo>
                <a:lnTo>
                  <a:pt x="1155213" y="609599"/>
                </a:lnTo>
                <a:lnTo>
                  <a:pt x="1157227" y="609599"/>
                </a:lnTo>
                <a:lnTo>
                  <a:pt x="1163334" y="596899"/>
                </a:lnTo>
                <a:lnTo>
                  <a:pt x="1167448" y="596899"/>
                </a:lnTo>
                <a:lnTo>
                  <a:pt x="1173664" y="584199"/>
                </a:lnTo>
                <a:lnTo>
                  <a:pt x="1178905" y="571499"/>
                </a:lnTo>
                <a:lnTo>
                  <a:pt x="1187394" y="558799"/>
                </a:lnTo>
                <a:lnTo>
                  <a:pt x="1191682" y="558799"/>
                </a:lnTo>
                <a:lnTo>
                  <a:pt x="1199262" y="546099"/>
                </a:lnTo>
                <a:lnTo>
                  <a:pt x="1204741" y="533399"/>
                </a:lnTo>
                <a:lnTo>
                  <a:pt x="1209159" y="520699"/>
                </a:lnTo>
                <a:close/>
              </a:path>
              <a:path w="2095500" h="2476500">
                <a:moveTo>
                  <a:pt x="1434471" y="774699"/>
                </a:moveTo>
                <a:lnTo>
                  <a:pt x="1757648" y="774699"/>
                </a:lnTo>
                <a:lnTo>
                  <a:pt x="1729603" y="787399"/>
                </a:lnTo>
                <a:lnTo>
                  <a:pt x="1424769" y="787399"/>
                </a:lnTo>
                <a:lnTo>
                  <a:pt x="1434471" y="774699"/>
                </a:lnTo>
                <a:close/>
              </a:path>
              <a:path w="2095500" h="2476500">
                <a:moveTo>
                  <a:pt x="1194735" y="761999"/>
                </a:moveTo>
                <a:lnTo>
                  <a:pt x="1453745" y="761999"/>
                </a:lnTo>
                <a:lnTo>
                  <a:pt x="1442224" y="774699"/>
                </a:lnTo>
                <a:lnTo>
                  <a:pt x="1420957" y="774699"/>
                </a:lnTo>
                <a:lnTo>
                  <a:pt x="1407920" y="787399"/>
                </a:lnTo>
                <a:lnTo>
                  <a:pt x="1169462" y="787399"/>
                </a:lnTo>
                <a:lnTo>
                  <a:pt x="1187134" y="774699"/>
                </a:lnTo>
                <a:lnTo>
                  <a:pt x="1194735" y="761999"/>
                </a:lnTo>
                <a:close/>
              </a:path>
              <a:path w="2095500" h="2476500">
                <a:moveTo>
                  <a:pt x="1515336" y="761999"/>
                </a:moveTo>
                <a:lnTo>
                  <a:pt x="1882605" y="761999"/>
                </a:lnTo>
                <a:lnTo>
                  <a:pt x="1865497" y="774699"/>
                </a:lnTo>
                <a:lnTo>
                  <a:pt x="1500566" y="774699"/>
                </a:lnTo>
                <a:lnTo>
                  <a:pt x="1515336" y="761999"/>
                </a:lnTo>
                <a:close/>
              </a:path>
              <a:path w="2095500" h="2476500">
                <a:moveTo>
                  <a:pt x="1608999" y="749299"/>
                </a:moveTo>
                <a:lnTo>
                  <a:pt x="2057263" y="749299"/>
                </a:lnTo>
                <a:lnTo>
                  <a:pt x="2024887" y="761999"/>
                </a:lnTo>
                <a:lnTo>
                  <a:pt x="1594230" y="761999"/>
                </a:lnTo>
                <a:lnTo>
                  <a:pt x="1608999" y="749299"/>
                </a:lnTo>
                <a:close/>
              </a:path>
              <a:path w="2095500" h="2476500">
                <a:moveTo>
                  <a:pt x="1292016" y="660399"/>
                </a:moveTo>
                <a:lnTo>
                  <a:pt x="1371126" y="660399"/>
                </a:lnTo>
                <a:lnTo>
                  <a:pt x="1366882" y="673099"/>
                </a:lnTo>
                <a:lnTo>
                  <a:pt x="1453962" y="673099"/>
                </a:lnTo>
                <a:lnTo>
                  <a:pt x="1444649" y="685799"/>
                </a:lnTo>
                <a:lnTo>
                  <a:pt x="1432522" y="685799"/>
                </a:lnTo>
                <a:lnTo>
                  <a:pt x="1429187" y="698499"/>
                </a:lnTo>
                <a:lnTo>
                  <a:pt x="1409350" y="698499"/>
                </a:lnTo>
                <a:lnTo>
                  <a:pt x="1402766" y="711199"/>
                </a:lnTo>
                <a:lnTo>
                  <a:pt x="1396204" y="711199"/>
                </a:lnTo>
                <a:lnTo>
                  <a:pt x="1386394" y="723899"/>
                </a:lnTo>
                <a:lnTo>
                  <a:pt x="1370108" y="723899"/>
                </a:lnTo>
                <a:lnTo>
                  <a:pt x="1360406" y="736599"/>
                </a:lnTo>
                <a:lnTo>
                  <a:pt x="1536819" y="736599"/>
                </a:lnTo>
                <a:lnTo>
                  <a:pt x="1526792" y="749299"/>
                </a:lnTo>
                <a:lnTo>
                  <a:pt x="1485147" y="749299"/>
                </a:lnTo>
                <a:lnTo>
                  <a:pt x="1481833" y="761999"/>
                </a:lnTo>
                <a:lnTo>
                  <a:pt x="1202337" y="761999"/>
                </a:lnTo>
                <a:lnTo>
                  <a:pt x="1209267" y="749299"/>
                </a:lnTo>
                <a:lnTo>
                  <a:pt x="1223582" y="736599"/>
                </a:lnTo>
                <a:lnTo>
                  <a:pt x="1245281" y="711199"/>
                </a:lnTo>
                <a:lnTo>
                  <a:pt x="1261697" y="698499"/>
                </a:lnTo>
                <a:lnTo>
                  <a:pt x="1272698" y="685799"/>
                </a:lnTo>
                <a:lnTo>
                  <a:pt x="1292016" y="660399"/>
                </a:lnTo>
                <a:close/>
              </a:path>
              <a:path w="2095500" h="2476500">
                <a:moveTo>
                  <a:pt x="1925853" y="723899"/>
                </a:moveTo>
                <a:lnTo>
                  <a:pt x="2095196" y="723899"/>
                </a:lnTo>
                <a:lnTo>
                  <a:pt x="2095196" y="749299"/>
                </a:lnTo>
                <a:lnTo>
                  <a:pt x="1720638" y="749299"/>
                </a:lnTo>
                <a:lnTo>
                  <a:pt x="1744351" y="736599"/>
                </a:lnTo>
                <a:lnTo>
                  <a:pt x="1901121" y="736599"/>
                </a:lnTo>
                <a:lnTo>
                  <a:pt x="1925853" y="723899"/>
                </a:lnTo>
                <a:close/>
              </a:path>
              <a:path w="2095500" h="2476500">
                <a:moveTo>
                  <a:pt x="1384748" y="723899"/>
                </a:moveTo>
                <a:lnTo>
                  <a:pt x="1583813" y="723899"/>
                </a:lnTo>
                <a:lnTo>
                  <a:pt x="1573721" y="736599"/>
                </a:lnTo>
                <a:lnTo>
                  <a:pt x="1379594" y="736599"/>
                </a:lnTo>
                <a:lnTo>
                  <a:pt x="1384748" y="723899"/>
                </a:lnTo>
                <a:close/>
              </a:path>
              <a:path w="2095500" h="2476500">
                <a:moveTo>
                  <a:pt x="1431331" y="711199"/>
                </a:moveTo>
                <a:lnTo>
                  <a:pt x="1649367" y="711199"/>
                </a:lnTo>
                <a:lnTo>
                  <a:pt x="1643108" y="723899"/>
                </a:lnTo>
                <a:lnTo>
                  <a:pt x="1417492" y="723899"/>
                </a:lnTo>
                <a:lnTo>
                  <a:pt x="1431331" y="711199"/>
                </a:lnTo>
                <a:close/>
              </a:path>
              <a:path w="2095500" h="2476500">
                <a:moveTo>
                  <a:pt x="1532444" y="685799"/>
                </a:moveTo>
                <a:lnTo>
                  <a:pt x="2095196" y="685799"/>
                </a:lnTo>
                <a:lnTo>
                  <a:pt x="2095196" y="711199"/>
                </a:lnTo>
                <a:lnTo>
                  <a:pt x="2033030" y="711199"/>
                </a:lnTo>
                <a:lnTo>
                  <a:pt x="2026685" y="698499"/>
                </a:lnTo>
                <a:lnTo>
                  <a:pt x="1527203" y="698499"/>
                </a:lnTo>
                <a:lnTo>
                  <a:pt x="1532444" y="685799"/>
                </a:lnTo>
                <a:close/>
              </a:path>
              <a:path w="2095500" h="2476500">
                <a:moveTo>
                  <a:pt x="1485255" y="698499"/>
                </a:moveTo>
                <a:lnTo>
                  <a:pt x="1740518" y="698499"/>
                </a:lnTo>
                <a:lnTo>
                  <a:pt x="1731054" y="711199"/>
                </a:lnTo>
                <a:lnTo>
                  <a:pt x="1469554" y="711199"/>
                </a:lnTo>
                <a:lnTo>
                  <a:pt x="1485255" y="698499"/>
                </a:lnTo>
                <a:close/>
              </a:path>
              <a:path w="2095500" h="2476500">
                <a:moveTo>
                  <a:pt x="1600618" y="673099"/>
                </a:moveTo>
                <a:lnTo>
                  <a:pt x="2059299" y="673099"/>
                </a:lnTo>
                <a:lnTo>
                  <a:pt x="2072185" y="685799"/>
                </a:lnTo>
                <a:lnTo>
                  <a:pt x="1590916" y="685799"/>
                </a:lnTo>
                <a:lnTo>
                  <a:pt x="1600618" y="673099"/>
                </a:lnTo>
                <a:close/>
              </a:path>
              <a:path w="2095500" h="2476500">
                <a:moveTo>
                  <a:pt x="1711087" y="660399"/>
                </a:moveTo>
                <a:lnTo>
                  <a:pt x="1955695" y="660399"/>
                </a:lnTo>
                <a:lnTo>
                  <a:pt x="1968689" y="673099"/>
                </a:lnTo>
                <a:lnTo>
                  <a:pt x="1698072" y="673099"/>
                </a:lnTo>
                <a:lnTo>
                  <a:pt x="1711087" y="660399"/>
                </a:lnTo>
                <a:close/>
              </a:path>
              <a:path w="2095500" h="2476500">
                <a:moveTo>
                  <a:pt x="1372447" y="660399"/>
                </a:moveTo>
                <a:lnTo>
                  <a:pt x="1480122" y="660399"/>
                </a:lnTo>
                <a:lnTo>
                  <a:pt x="1466999" y="673099"/>
                </a:lnTo>
                <a:lnTo>
                  <a:pt x="1366882" y="673099"/>
                </a:lnTo>
                <a:lnTo>
                  <a:pt x="1372447" y="660399"/>
                </a:lnTo>
                <a:close/>
              </a:path>
              <a:path w="2095500" h="2476500">
                <a:moveTo>
                  <a:pt x="1403762" y="647699"/>
                </a:moveTo>
                <a:lnTo>
                  <a:pt x="1514426" y="647699"/>
                </a:lnTo>
                <a:lnTo>
                  <a:pt x="1501194" y="660399"/>
                </a:lnTo>
                <a:lnTo>
                  <a:pt x="1389816" y="660399"/>
                </a:lnTo>
                <a:lnTo>
                  <a:pt x="1403762" y="647699"/>
                </a:lnTo>
                <a:close/>
              </a:path>
              <a:path w="2095500" h="2476500">
                <a:moveTo>
                  <a:pt x="1630915" y="330199"/>
                </a:moveTo>
                <a:lnTo>
                  <a:pt x="1708142" y="330199"/>
                </a:lnTo>
                <a:lnTo>
                  <a:pt x="1689734" y="342899"/>
                </a:lnTo>
                <a:lnTo>
                  <a:pt x="1681613" y="342899"/>
                </a:lnTo>
                <a:lnTo>
                  <a:pt x="1667493" y="355599"/>
                </a:lnTo>
                <a:lnTo>
                  <a:pt x="1655495" y="355599"/>
                </a:lnTo>
                <a:lnTo>
                  <a:pt x="1651532" y="368299"/>
                </a:lnTo>
                <a:lnTo>
                  <a:pt x="1636524" y="368299"/>
                </a:lnTo>
                <a:lnTo>
                  <a:pt x="1628425" y="380999"/>
                </a:lnTo>
                <a:lnTo>
                  <a:pt x="1595551" y="406399"/>
                </a:lnTo>
                <a:lnTo>
                  <a:pt x="1592844" y="419099"/>
                </a:lnTo>
                <a:lnTo>
                  <a:pt x="1590115" y="419099"/>
                </a:lnTo>
                <a:lnTo>
                  <a:pt x="1581994" y="431799"/>
                </a:lnTo>
                <a:lnTo>
                  <a:pt x="1568524" y="444499"/>
                </a:lnTo>
                <a:lnTo>
                  <a:pt x="1563174" y="444499"/>
                </a:lnTo>
                <a:lnTo>
                  <a:pt x="1557804" y="457199"/>
                </a:lnTo>
                <a:lnTo>
                  <a:pt x="1547149" y="457199"/>
                </a:lnTo>
                <a:lnTo>
                  <a:pt x="1536515" y="469899"/>
                </a:lnTo>
                <a:lnTo>
                  <a:pt x="1528589" y="482599"/>
                </a:lnTo>
                <a:lnTo>
                  <a:pt x="1521204" y="495299"/>
                </a:lnTo>
                <a:lnTo>
                  <a:pt x="1507626" y="507999"/>
                </a:lnTo>
                <a:lnTo>
                  <a:pt x="1502428" y="507999"/>
                </a:lnTo>
                <a:lnTo>
                  <a:pt x="1497253" y="520699"/>
                </a:lnTo>
                <a:lnTo>
                  <a:pt x="1489478" y="520699"/>
                </a:lnTo>
                <a:lnTo>
                  <a:pt x="1479170" y="533399"/>
                </a:lnTo>
                <a:lnTo>
                  <a:pt x="1471460" y="546099"/>
                </a:lnTo>
                <a:lnTo>
                  <a:pt x="1466327" y="546099"/>
                </a:lnTo>
                <a:lnTo>
                  <a:pt x="1461195" y="558799"/>
                </a:lnTo>
                <a:lnTo>
                  <a:pt x="1458661" y="558799"/>
                </a:lnTo>
                <a:lnTo>
                  <a:pt x="1450995" y="571499"/>
                </a:lnTo>
                <a:lnTo>
                  <a:pt x="1433215" y="584199"/>
                </a:lnTo>
                <a:lnTo>
                  <a:pt x="1430703" y="596899"/>
                </a:lnTo>
                <a:lnTo>
                  <a:pt x="1417731" y="609599"/>
                </a:lnTo>
                <a:lnTo>
                  <a:pt x="1402116" y="622299"/>
                </a:lnTo>
                <a:lnTo>
                  <a:pt x="1386567" y="647699"/>
                </a:lnTo>
                <a:lnTo>
                  <a:pt x="1373682" y="660399"/>
                </a:lnTo>
                <a:lnTo>
                  <a:pt x="1297538" y="660399"/>
                </a:lnTo>
                <a:lnTo>
                  <a:pt x="1305832" y="647699"/>
                </a:lnTo>
                <a:lnTo>
                  <a:pt x="1319714" y="634999"/>
                </a:lnTo>
                <a:lnTo>
                  <a:pt x="1339226" y="609599"/>
                </a:lnTo>
                <a:lnTo>
                  <a:pt x="1358804" y="596899"/>
                </a:lnTo>
                <a:lnTo>
                  <a:pt x="1361619" y="584199"/>
                </a:lnTo>
                <a:lnTo>
                  <a:pt x="1364413" y="584199"/>
                </a:lnTo>
                <a:lnTo>
                  <a:pt x="1378446" y="571499"/>
                </a:lnTo>
                <a:lnTo>
                  <a:pt x="1630915" y="330199"/>
                </a:lnTo>
                <a:close/>
              </a:path>
              <a:path w="2095500" h="2476500">
                <a:moveTo>
                  <a:pt x="1424791" y="634999"/>
                </a:moveTo>
                <a:lnTo>
                  <a:pt x="1538378" y="634999"/>
                </a:lnTo>
                <a:lnTo>
                  <a:pt x="1530365" y="647699"/>
                </a:lnTo>
                <a:lnTo>
                  <a:pt x="1410779" y="647699"/>
                </a:lnTo>
                <a:lnTo>
                  <a:pt x="1424791" y="634999"/>
                </a:lnTo>
                <a:close/>
              </a:path>
              <a:path w="2095500" h="2476500">
                <a:moveTo>
                  <a:pt x="1452987" y="622299"/>
                </a:moveTo>
                <a:lnTo>
                  <a:pt x="1559839" y="622299"/>
                </a:lnTo>
                <a:lnTo>
                  <a:pt x="1549098" y="634999"/>
                </a:lnTo>
                <a:lnTo>
                  <a:pt x="1438867" y="634999"/>
                </a:lnTo>
                <a:lnTo>
                  <a:pt x="1452987" y="622299"/>
                </a:lnTo>
                <a:close/>
              </a:path>
              <a:path w="2095500" h="2476500">
                <a:moveTo>
                  <a:pt x="1467150" y="609599"/>
                </a:moveTo>
                <a:lnTo>
                  <a:pt x="1592259" y="609599"/>
                </a:lnTo>
                <a:lnTo>
                  <a:pt x="1581431" y="622299"/>
                </a:lnTo>
                <a:lnTo>
                  <a:pt x="1463620" y="622299"/>
                </a:lnTo>
                <a:lnTo>
                  <a:pt x="1467150" y="609599"/>
                </a:lnTo>
                <a:close/>
              </a:path>
              <a:path w="2095500" h="2476500">
                <a:moveTo>
                  <a:pt x="1495607" y="596899"/>
                </a:moveTo>
                <a:lnTo>
                  <a:pt x="1624960" y="596899"/>
                </a:lnTo>
                <a:lnTo>
                  <a:pt x="1605859" y="609599"/>
                </a:lnTo>
                <a:lnTo>
                  <a:pt x="1488482" y="609599"/>
                </a:lnTo>
                <a:lnTo>
                  <a:pt x="1495607" y="596899"/>
                </a:lnTo>
                <a:close/>
              </a:path>
              <a:path w="2095500" h="2476500">
                <a:moveTo>
                  <a:pt x="1520641" y="584199"/>
                </a:moveTo>
                <a:lnTo>
                  <a:pt x="1663465" y="584199"/>
                </a:lnTo>
                <a:lnTo>
                  <a:pt x="1646919" y="596899"/>
                </a:lnTo>
                <a:lnTo>
                  <a:pt x="1509900" y="596899"/>
                </a:lnTo>
                <a:lnTo>
                  <a:pt x="1520641" y="584199"/>
                </a:lnTo>
                <a:close/>
              </a:path>
              <a:path w="2095500" h="2476500">
                <a:moveTo>
                  <a:pt x="1607202" y="546099"/>
                </a:moveTo>
                <a:lnTo>
                  <a:pt x="1763279" y="546099"/>
                </a:lnTo>
                <a:lnTo>
                  <a:pt x="1744979" y="558799"/>
                </a:lnTo>
                <a:lnTo>
                  <a:pt x="1717497" y="558799"/>
                </a:lnTo>
                <a:lnTo>
                  <a:pt x="1696729" y="571499"/>
                </a:lnTo>
                <a:lnTo>
                  <a:pt x="1680054" y="584199"/>
                </a:lnTo>
                <a:lnTo>
                  <a:pt x="1545784" y="584199"/>
                </a:lnTo>
                <a:lnTo>
                  <a:pt x="1556591" y="571499"/>
                </a:lnTo>
                <a:lnTo>
                  <a:pt x="1568437" y="571499"/>
                </a:lnTo>
                <a:lnTo>
                  <a:pt x="1589097" y="558799"/>
                </a:lnTo>
                <a:lnTo>
                  <a:pt x="1607202" y="546099"/>
                </a:lnTo>
                <a:close/>
              </a:path>
              <a:path w="2095500" h="2476500">
                <a:moveTo>
                  <a:pt x="1705716" y="507999"/>
                </a:moveTo>
                <a:lnTo>
                  <a:pt x="1878036" y="507999"/>
                </a:lnTo>
                <a:lnTo>
                  <a:pt x="1857051" y="520699"/>
                </a:lnTo>
                <a:lnTo>
                  <a:pt x="1787057" y="546099"/>
                </a:lnTo>
                <a:lnTo>
                  <a:pt x="1625350" y="546099"/>
                </a:lnTo>
                <a:lnTo>
                  <a:pt x="1639708" y="533399"/>
                </a:lnTo>
                <a:lnTo>
                  <a:pt x="1657553" y="533399"/>
                </a:lnTo>
                <a:lnTo>
                  <a:pt x="1671499" y="520699"/>
                </a:lnTo>
                <a:lnTo>
                  <a:pt x="1703183" y="520699"/>
                </a:lnTo>
                <a:lnTo>
                  <a:pt x="1705716" y="507999"/>
                </a:lnTo>
                <a:close/>
              </a:path>
              <a:path w="2095500" h="2476500">
                <a:moveTo>
                  <a:pt x="1262325" y="444499"/>
                </a:moveTo>
                <a:lnTo>
                  <a:pt x="1321338" y="444499"/>
                </a:lnTo>
                <a:lnTo>
                  <a:pt x="1314170" y="457199"/>
                </a:lnTo>
                <a:lnTo>
                  <a:pt x="1302627" y="469899"/>
                </a:lnTo>
                <a:lnTo>
                  <a:pt x="1296000" y="482599"/>
                </a:lnTo>
                <a:lnTo>
                  <a:pt x="1293813" y="482599"/>
                </a:lnTo>
                <a:lnTo>
                  <a:pt x="1284046" y="495299"/>
                </a:lnTo>
                <a:lnTo>
                  <a:pt x="1280841" y="507999"/>
                </a:lnTo>
                <a:lnTo>
                  <a:pt x="1274474" y="507999"/>
                </a:lnTo>
                <a:lnTo>
                  <a:pt x="1272352" y="520699"/>
                </a:lnTo>
                <a:lnTo>
                  <a:pt x="1211389" y="520699"/>
                </a:lnTo>
                <a:lnTo>
                  <a:pt x="1222607" y="507999"/>
                </a:lnTo>
                <a:lnTo>
                  <a:pt x="1231746" y="495299"/>
                </a:lnTo>
                <a:lnTo>
                  <a:pt x="1237507" y="482599"/>
                </a:lnTo>
                <a:lnTo>
                  <a:pt x="1245671" y="469899"/>
                </a:lnTo>
                <a:lnTo>
                  <a:pt x="1249201" y="469899"/>
                </a:lnTo>
                <a:lnTo>
                  <a:pt x="1252774" y="457199"/>
                </a:lnTo>
                <a:lnTo>
                  <a:pt x="1261112" y="457199"/>
                </a:lnTo>
                <a:lnTo>
                  <a:pt x="1262325" y="444499"/>
                </a:lnTo>
                <a:close/>
              </a:path>
              <a:path w="2095500" h="2476500">
                <a:moveTo>
                  <a:pt x="1744719" y="495299"/>
                </a:moveTo>
                <a:lnTo>
                  <a:pt x="1907965" y="495299"/>
                </a:lnTo>
                <a:lnTo>
                  <a:pt x="1903655" y="507999"/>
                </a:lnTo>
                <a:lnTo>
                  <a:pt x="1726225" y="507999"/>
                </a:lnTo>
                <a:lnTo>
                  <a:pt x="1744719" y="495299"/>
                </a:lnTo>
                <a:close/>
              </a:path>
              <a:path w="2095500" h="2476500">
                <a:moveTo>
                  <a:pt x="1785823" y="482599"/>
                </a:moveTo>
                <a:lnTo>
                  <a:pt x="1955414" y="482599"/>
                </a:lnTo>
                <a:lnTo>
                  <a:pt x="1933866" y="495299"/>
                </a:lnTo>
                <a:lnTo>
                  <a:pt x="1771920" y="495299"/>
                </a:lnTo>
                <a:lnTo>
                  <a:pt x="1785823" y="482599"/>
                </a:lnTo>
                <a:close/>
              </a:path>
              <a:path w="2095500" h="2476500">
                <a:moveTo>
                  <a:pt x="1837408" y="469899"/>
                </a:moveTo>
                <a:lnTo>
                  <a:pt x="1993594" y="469899"/>
                </a:lnTo>
                <a:lnTo>
                  <a:pt x="1976767" y="482599"/>
                </a:lnTo>
                <a:lnTo>
                  <a:pt x="1819975" y="482599"/>
                </a:lnTo>
                <a:lnTo>
                  <a:pt x="1837408" y="469899"/>
                </a:lnTo>
                <a:close/>
              </a:path>
              <a:path w="2095500" h="2476500">
                <a:moveTo>
                  <a:pt x="1875892" y="457199"/>
                </a:moveTo>
                <a:lnTo>
                  <a:pt x="2022267" y="457199"/>
                </a:lnTo>
                <a:lnTo>
                  <a:pt x="2012175" y="469899"/>
                </a:lnTo>
                <a:lnTo>
                  <a:pt x="1860992" y="469899"/>
                </a:lnTo>
                <a:lnTo>
                  <a:pt x="1875892" y="457199"/>
                </a:lnTo>
                <a:close/>
              </a:path>
              <a:path w="2095500" h="2476500">
                <a:moveTo>
                  <a:pt x="1927369" y="444499"/>
                </a:moveTo>
                <a:lnTo>
                  <a:pt x="2049272" y="444499"/>
                </a:lnTo>
                <a:lnTo>
                  <a:pt x="2046045" y="457199"/>
                </a:lnTo>
                <a:lnTo>
                  <a:pt x="1915176" y="457199"/>
                </a:lnTo>
                <a:lnTo>
                  <a:pt x="1927369" y="444499"/>
                </a:lnTo>
                <a:close/>
              </a:path>
              <a:path w="2095500" h="2476500">
                <a:moveTo>
                  <a:pt x="2073830" y="406399"/>
                </a:moveTo>
                <a:lnTo>
                  <a:pt x="2095196" y="406399"/>
                </a:lnTo>
                <a:lnTo>
                  <a:pt x="2095196" y="444499"/>
                </a:lnTo>
                <a:lnTo>
                  <a:pt x="1964206" y="444499"/>
                </a:lnTo>
                <a:lnTo>
                  <a:pt x="1988894" y="431799"/>
                </a:lnTo>
                <a:lnTo>
                  <a:pt x="2035261" y="431799"/>
                </a:lnTo>
                <a:lnTo>
                  <a:pt x="2042819" y="419099"/>
                </a:lnTo>
                <a:lnTo>
                  <a:pt x="2065406" y="419099"/>
                </a:lnTo>
                <a:lnTo>
                  <a:pt x="2073830" y="406399"/>
                </a:lnTo>
                <a:close/>
              </a:path>
              <a:path w="2095500" h="2476500">
                <a:moveTo>
                  <a:pt x="1401207" y="279399"/>
                </a:moveTo>
                <a:lnTo>
                  <a:pt x="1442354" y="279399"/>
                </a:lnTo>
                <a:lnTo>
                  <a:pt x="1428169" y="304799"/>
                </a:lnTo>
                <a:lnTo>
                  <a:pt x="1421910" y="304799"/>
                </a:lnTo>
                <a:lnTo>
                  <a:pt x="1407920" y="330199"/>
                </a:lnTo>
                <a:lnTo>
                  <a:pt x="1395619" y="342899"/>
                </a:lnTo>
                <a:lnTo>
                  <a:pt x="1380373" y="368299"/>
                </a:lnTo>
                <a:lnTo>
                  <a:pt x="1372837" y="368299"/>
                </a:lnTo>
                <a:lnTo>
                  <a:pt x="1363828" y="380999"/>
                </a:lnTo>
                <a:lnTo>
                  <a:pt x="1362355" y="380999"/>
                </a:lnTo>
                <a:lnTo>
                  <a:pt x="1360861" y="393699"/>
                </a:lnTo>
                <a:lnTo>
                  <a:pt x="1354906" y="393699"/>
                </a:lnTo>
                <a:lnTo>
                  <a:pt x="1350488" y="406399"/>
                </a:lnTo>
                <a:lnTo>
                  <a:pt x="1343125" y="406399"/>
                </a:lnTo>
                <a:lnTo>
                  <a:pt x="1341652" y="419099"/>
                </a:lnTo>
                <a:lnTo>
                  <a:pt x="1337256" y="419099"/>
                </a:lnTo>
                <a:lnTo>
                  <a:pt x="1328550" y="431799"/>
                </a:lnTo>
                <a:lnTo>
                  <a:pt x="1324219" y="444499"/>
                </a:lnTo>
                <a:lnTo>
                  <a:pt x="1269580" y="444499"/>
                </a:lnTo>
                <a:lnTo>
                  <a:pt x="1278134" y="431799"/>
                </a:lnTo>
                <a:lnTo>
                  <a:pt x="1290435" y="419099"/>
                </a:lnTo>
                <a:lnTo>
                  <a:pt x="1299725" y="406399"/>
                </a:lnTo>
                <a:lnTo>
                  <a:pt x="1310662" y="393699"/>
                </a:lnTo>
                <a:lnTo>
                  <a:pt x="1318523" y="380999"/>
                </a:lnTo>
                <a:lnTo>
                  <a:pt x="1326449" y="368299"/>
                </a:lnTo>
                <a:lnTo>
                  <a:pt x="1336000" y="355599"/>
                </a:lnTo>
                <a:lnTo>
                  <a:pt x="1337581" y="355599"/>
                </a:lnTo>
                <a:lnTo>
                  <a:pt x="1345593" y="342899"/>
                </a:lnTo>
                <a:lnTo>
                  <a:pt x="1348820" y="342899"/>
                </a:lnTo>
                <a:lnTo>
                  <a:pt x="1356898" y="330199"/>
                </a:lnTo>
                <a:lnTo>
                  <a:pt x="1361749" y="330199"/>
                </a:lnTo>
                <a:lnTo>
                  <a:pt x="1363373" y="317499"/>
                </a:lnTo>
                <a:lnTo>
                  <a:pt x="1373162" y="317499"/>
                </a:lnTo>
                <a:lnTo>
                  <a:pt x="1382994" y="304799"/>
                </a:lnTo>
                <a:lnTo>
                  <a:pt x="1394558" y="292099"/>
                </a:lnTo>
                <a:lnTo>
                  <a:pt x="1401207" y="279399"/>
                </a:lnTo>
                <a:close/>
              </a:path>
              <a:path w="2095500" h="2476500">
                <a:moveTo>
                  <a:pt x="1642761" y="317499"/>
                </a:moveTo>
                <a:lnTo>
                  <a:pt x="1722587" y="317499"/>
                </a:lnTo>
                <a:lnTo>
                  <a:pt x="1712257" y="330199"/>
                </a:lnTo>
                <a:lnTo>
                  <a:pt x="1636828" y="330199"/>
                </a:lnTo>
                <a:lnTo>
                  <a:pt x="1642761" y="317499"/>
                </a:lnTo>
                <a:close/>
              </a:path>
              <a:path w="2095500" h="2476500">
                <a:moveTo>
                  <a:pt x="1687742" y="279399"/>
                </a:moveTo>
                <a:lnTo>
                  <a:pt x="1785736" y="279399"/>
                </a:lnTo>
                <a:lnTo>
                  <a:pt x="1775103" y="292099"/>
                </a:lnTo>
                <a:lnTo>
                  <a:pt x="1762391" y="292099"/>
                </a:lnTo>
                <a:lnTo>
                  <a:pt x="1758190" y="304799"/>
                </a:lnTo>
                <a:lnTo>
                  <a:pt x="1747643" y="304799"/>
                </a:lnTo>
                <a:lnTo>
                  <a:pt x="1735082" y="317499"/>
                </a:lnTo>
                <a:lnTo>
                  <a:pt x="1648717" y="317499"/>
                </a:lnTo>
                <a:lnTo>
                  <a:pt x="1660650" y="304799"/>
                </a:lnTo>
                <a:lnTo>
                  <a:pt x="1675657" y="292099"/>
                </a:lnTo>
                <a:lnTo>
                  <a:pt x="1687742" y="279399"/>
                </a:lnTo>
                <a:close/>
              </a:path>
              <a:path w="2095500" h="2476500">
                <a:moveTo>
                  <a:pt x="1752494" y="266699"/>
                </a:moveTo>
                <a:lnTo>
                  <a:pt x="1817853" y="266699"/>
                </a:lnTo>
                <a:lnTo>
                  <a:pt x="1809277" y="279399"/>
                </a:lnTo>
                <a:lnTo>
                  <a:pt x="1748119" y="279399"/>
                </a:lnTo>
                <a:lnTo>
                  <a:pt x="1752494" y="266699"/>
                </a:lnTo>
                <a:close/>
              </a:path>
              <a:path w="2095500" h="2476500">
                <a:moveTo>
                  <a:pt x="1705976" y="266699"/>
                </a:moveTo>
                <a:lnTo>
                  <a:pt x="1748358" y="266699"/>
                </a:lnTo>
                <a:lnTo>
                  <a:pt x="1734866" y="279399"/>
                </a:lnTo>
                <a:lnTo>
                  <a:pt x="1696837" y="279399"/>
                </a:lnTo>
                <a:lnTo>
                  <a:pt x="1705976" y="266699"/>
                </a:lnTo>
                <a:close/>
              </a:path>
              <a:path w="2095500" h="2476500">
                <a:moveTo>
                  <a:pt x="1477307" y="190499"/>
                </a:moveTo>
                <a:lnTo>
                  <a:pt x="1521313" y="190499"/>
                </a:lnTo>
                <a:lnTo>
                  <a:pt x="1509770" y="203199"/>
                </a:lnTo>
                <a:lnTo>
                  <a:pt x="1500588" y="215899"/>
                </a:lnTo>
                <a:lnTo>
                  <a:pt x="1484215" y="241299"/>
                </a:lnTo>
                <a:lnTo>
                  <a:pt x="1471222" y="253999"/>
                </a:lnTo>
                <a:lnTo>
                  <a:pt x="1461541" y="266699"/>
                </a:lnTo>
                <a:lnTo>
                  <a:pt x="1448721" y="279399"/>
                </a:lnTo>
                <a:lnTo>
                  <a:pt x="1402853" y="279399"/>
                </a:lnTo>
                <a:lnTo>
                  <a:pt x="1409523" y="266699"/>
                </a:lnTo>
                <a:lnTo>
                  <a:pt x="1426285" y="253999"/>
                </a:lnTo>
                <a:lnTo>
                  <a:pt x="1446533" y="228599"/>
                </a:lnTo>
                <a:lnTo>
                  <a:pt x="1453334" y="215899"/>
                </a:lnTo>
                <a:lnTo>
                  <a:pt x="1463577" y="215899"/>
                </a:lnTo>
                <a:lnTo>
                  <a:pt x="1477307" y="190499"/>
                </a:lnTo>
                <a:close/>
              </a:path>
              <a:path w="2095500" h="2476500">
                <a:moveTo>
                  <a:pt x="2068958" y="228599"/>
                </a:moveTo>
                <a:lnTo>
                  <a:pt x="2095196" y="228599"/>
                </a:lnTo>
                <a:lnTo>
                  <a:pt x="2095196" y="266699"/>
                </a:lnTo>
                <a:lnTo>
                  <a:pt x="2082341" y="253999"/>
                </a:lnTo>
                <a:lnTo>
                  <a:pt x="2081453" y="253999"/>
                </a:lnTo>
                <a:lnTo>
                  <a:pt x="2079678" y="241299"/>
                </a:lnTo>
                <a:lnTo>
                  <a:pt x="2070127" y="241299"/>
                </a:lnTo>
                <a:lnTo>
                  <a:pt x="2068958" y="228599"/>
                </a:lnTo>
                <a:close/>
              </a:path>
              <a:path w="2095500" h="2476500">
                <a:moveTo>
                  <a:pt x="1781015" y="253999"/>
                </a:moveTo>
                <a:lnTo>
                  <a:pt x="1845919" y="253999"/>
                </a:lnTo>
                <a:lnTo>
                  <a:pt x="1837257" y="266699"/>
                </a:lnTo>
                <a:lnTo>
                  <a:pt x="1772201" y="266699"/>
                </a:lnTo>
                <a:lnTo>
                  <a:pt x="1781015" y="253999"/>
                </a:lnTo>
                <a:close/>
              </a:path>
              <a:path w="2095500" h="2476500">
                <a:moveTo>
                  <a:pt x="1718234" y="253999"/>
                </a:moveTo>
                <a:lnTo>
                  <a:pt x="1763171" y="253999"/>
                </a:lnTo>
                <a:lnTo>
                  <a:pt x="1754919" y="266699"/>
                </a:lnTo>
                <a:lnTo>
                  <a:pt x="1715158" y="266699"/>
                </a:lnTo>
                <a:lnTo>
                  <a:pt x="1718234" y="253999"/>
                </a:lnTo>
                <a:close/>
              </a:path>
              <a:path w="2095500" h="2476500">
                <a:moveTo>
                  <a:pt x="1814258" y="241299"/>
                </a:moveTo>
                <a:lnTo>
                  <a:pt x="1878469" y="241299"/>
                </a:lnTo>
                <a:lnTo>
                  <a:pt x="1867597" y="253999"/>
                </a:lnTo>
                <a:lnTo>
                  <a:pt x="1803148" y="253999"/>
                </a:lnTo>
                <a:lnTo>
                  <a:pt x="1814258" y="241299"/>
                </a:lnTo>
                <a:close/>
              </a:path>
              <a:path w="2095500" h="2476500">
                <a:moveTo>
                  <a:pt x="1749072" y="228599"/>
                </a:moveTo>
                <a:lnTo>
                  <a:pt x="1793251" y="228599"/>
                </a:lnTo>
                <a:lnTo>
                  <a:pt x="1772136" y="253999"/>
                </a:lnTo>
                <a:lnTo>
                  <a:pt x="1730534" y="253999"/>
                </a:lnTo>
                <a:lnTo>
                  <a:pt x="1733610" y="241299"/>
                </a:lnTo>
                <a:lnTo>
                  <a:pt x="1742879" y="241299"/>
                </a:lnTo>
                <a:lnTo>
                  <a:pt x="1749072" y="228599"/>
                </a:lnTo>
                <a:close/>
              </a:path>
              <a:path w="2095500" h="2476500">
                <a:moveTo>
                  <a:pt x="1847782" y="228599"/>
                </a:moveTo>
                <a:lnTo>
                  <a:pt x="1909048" y="228599"/>
                </a:lnTo>
                <a:lnTo>
                  <a:pt x="1898111" y="241299"/>
                </a:lnTo>
                <a:lnTo>
                  <a:pt x="1836585" y="241299"/>
                </a:lnTo>
                <a:lnTo>
                  <a:pt x="1847782" y="228599"/>
                </a:lnTo>
                <a:close/>
              </a:path>
              <a:path w="2095500" h="2476500">
                <a:moveTo>
                  <a:pt x="1953768" y="190499"/>
                </a:moveTo>
                <a:lnTo>
                  <a:pt x="2072206" y="190499"/>
                </a:lnTo>
                <a:lnTo>
                  <a:pt x="2075671" y="203199"/>
                </a:lnTo>
                <a:lnTo>
                  <a:pt x="2083597" y="215899"/>
                </a:lnTo>
                <a:lnTo>
                  <a:pt x="2085720" y="228599"/>
                </a:lnTo>
                <a:lnTo>
                  <a:pt x="2064583" y="228599"/>
                </a:lnTo>
                <a:lnTo>
                  <a:pt x="2059191" y="215899"/>
                </a:lnTo>
                <a:lnTo>
                  <a:pt x="2057393" y="215899"/>
                </a:lnTo>
                <a:lnTo>
                  <a:pt x="2054686" y="203199"/>
                </a:lnTo>
                <a:lnTo>
                  <a:pt x="1946968" y="203199"/>
                </a:lnTo>
                <a:lnTo>
                  <a:pt x="1953768" y="190499"/>
                </a:lnTo>
                <a:close/>
              </a:path>
              <a:path w="2095500" h="2476500">
                <a:moveTo>
                  <a:pt x="1874766" y="215899"/>
                </a:moveTo>
                <a:lnTo>
                  <a:pt x="1948484" y="215899"/>
                </a:lnTo>
                <a:lnTo>
                  <a:pt x="1939713" y="228599"/>
                </a:lnTo>
                <a:lnTo>
                  <a:pt x="1865757" y="228599"/>
                </a:lnTo>
                <a:lnTo>
                  <a:pt x="1874766" y="215899"/>
                </a:lnTo>
                <a:close/>
              </a:path>
              <a:path w="2095500" h="2476500">
                <a:moveTo>
                  <a:pt x="1800918" y="190499"/>
                </a:moveTo>
                <a:lnTo>
                  <a:pt x="1844014" y="190499"/>
                </a:lnTo>
                <a:lnTo>
                  <a:pt x="1836044" y="203199"/>
                </a:lnTo>
                <a:lnTo>
                  <a:pt x="1822877" y="203199"/>
                </a:lnTo>
                <a:lnTo>
                  <a:pt x="1818957" y="215899"/>
                </a:lnTo>
                <a:lnTo>
                  <a:pt x="1813760" y="215899"/>
                </a:lnTo>
                <a:lnTo>
                  <a:pt x="1798340" y="228599"/>
                </a:lnTo>
                <a:lnTo>
                  <a:pt x="1758363" y="228599"/>
                </a:lnTo>
                <a:lnTo>
                  <a:pt x="1776987" y="215899"/>
                </a:lnTo>
                <a:lnTo>
                  <a:pt x="1787534" y="203199"/>
                </a:lnTo>
                <a:lnTo>
                  <a:pt x="1800918" y="190499"/>
                </a:lnTo>
                <a:close/>
              </a:path>
              <a:path w="2095500" h="2476500">
                <a:moveTo>
                  <a:pt x="1910823" y="203199"/>
                </a:moveTo>
                <a:lnTo>
                  <a:pt x="1987877" y="203199"/>
                </a:lnTo>
                <a:lnTo>
                  <a:pt x="1981315" y="215899"/>
                </a:lnTo>
                <a:lnTo>
                  <a:pt x="1906297" y="215899"/>
                </a:lnTo>
                <a:lnTo>
                  <a:pt x="1910823" y="203199"/>
                </a:lnTo>
                <a:close/>
              </a:path>
              <a:path w="2095500" h="2476500">
                <a:moveTo>
                  <a:pt x="2013713" y="177799"/>
                </a:moveTo>
                <a:lnTo>
                  <a:pt x="2063392" y="177799"/>
                </a:lnTo>
                <a:lnTo>
                  <a:pt x="2064583" y="190499"/>
                </a:lnTo>
                <a:lnTo>
                  <a:pt x="2003556" y="190499"/>
                </a:lnTo>
                <a:lnTo>
                  <a:pt x="2013713" y="177799"/>
                </a:lnTo>
                <a:close/>
              </a:path>
              <a:path w="2095500" h="2476500">
                <a:moveTo>
                  <a:pt x="1824241" y="177799"/>
                </a:moveTo>
                <a:lnTo>
                  <a:pt x="1857462" y="177799"/>
                </a:lnTo>
                <a:lnTo>
                  <a:pt x="1856098" y="190499"/>
                </a:lnTo>
                <a:lnTo>
                  <a:pt x="1813175" y="190499"/>
                </a:lnTo>
                <a:lnTo>
                  <a:pt x="1824241" y="177799"/>
                </a:lnTo>
                <a:close/>
              </a:path>
              <a:path w="2095500" h="2476500">
                <a:moveTo>
                  <a:pt x="1560965" y="101599"/>
                </a:moveTo>
                <a:lnTo>
                  <a:pt x="1597673" y="101599"/>
                </a:lnTo>
                <a:lnTo>
                  <a:pt x="1590158" y="114299"/>
                </a:lnTo>
                <a:lnTo>
                  <a:pt x="1583488" y="126999"/>
                </a:lnTo>
                <a:lnTo>
                  <a:pt x="1579590" y="126999"/>
                </a:lnTo>
                <a:lnTo>
                  <a:pt x="1573071" y="139699"/>
                </a:lnTo>
                <a:lnTo>
                  <a:pt x="1567809" y="139699"/>
                </a:lnTo>
                <a:lnTo>
                  <a:pt x="1557176" y="152399"/>
                </a:lnTo>
                <a:lnTo>
                  <a:pt x="1538140" y="177799"/>
                </a:lnTo>
                <a:lnTo>
                  <a:pt x="1526987" y="190499"/>
                </a:lnTo>
                <a:lnTo>
                  <a:pt x="1483782" y="190499"/>
                </a:lnTo>
                <a:lnTo>
                  <a:pt x="1498660" y="177799"/>
                </a:lnTo>
                <a:lnTo>
                  <a:pt x="1524669" y="139699"/>
                </a:lnTo>
                <a:lnTo>
                  <a:pt x="1541561" y="126999"/>
                </a:lnTo>
                <a:lnTo>
                  <a:pt x="1548535" y="114299"/>
                </a:lnTo>
                <a:lnTo>
                  <a:pt x="1558215" y="114299"/>
                </a:lnTo>
                <a:lnTo>
                  <a:pt x="1560965" y="101599"/>
                </a:lnTo>
                <a:close/>
              </a:path>
              <a:path w="2095500" h="2476500">
                <a:moveTo>
                  <a:pt x="1836867" y="165099"/>
                </a:moveTo>
                <a:lnTo>
                  <a:pt x="1876563" y="165099"/>
                </a:lnTo>
                <a:lnTo>
                  <a:pt x="1873813" y="177799"/>
                </a:lnTo>
                <a:lnTo>
                  <a:pt x="1829829" y="177799"/>
                </a:lnTo>
                <a:lnTo>
                  <a:pt x="1836867" y="165099"/>
                </a:lnTo>
                <a:close/>
              </a:path>
              <a:path w="2095500" h="2476500">
                <a:moveTo>
                  <a:pt x="1854019" y="152399"/>
                </a:moveTo>
                <a:lnTo>
                  <a:pt x="1897505" y="152399"/>
                </a:lnTo>
                <a:lnTo>
                  <a:pt x="1893282" y="165099"/>
                </a:lnTo>
                <a:lnTo>
                  <a:pt x="1845400" y="165099"/>
                </a:lnTo>
                <a:lnTo>
                  <a:pt x="1854019" y="152399"/>
                </a:lnTo>
                <a:close/>
              </a:path>
              <a:path w="2095500" h="2476500">
                <a:moveTo>
                  <a:pt x="1872990" y="139699"/>
                </a:moveTo>
                <a:lnTo>
                  <a:pt x="1920309" y="139699"/>
                </a:lnTo>
                <a:lnTo>
                  <a:pt x="1914570" y="152399"/>
                </a:lnTo>
                <a:lnTo>
                  <a:pt x="1871539" y="152399"/>
                </a:lnTo>
                <a:lnTo>
                  <a:pt x="1872990" y="139699"/>
                </a:lnTo>
                <a:close/>
              </a:path>
              <a:path w="2095500" h="2476500">
                <a:moveTo>
                  <a:pt x="1898414" y="126999"/>
                </a:moveTo>
                <a:lnTo>
                  <a:pt x="1950952" y="126999"/>
                </a:lnTo>
                <a:lnTo>
                  <a:pt x="1945777" y="139699"/>
                </a:lnTo>
                <a:lnTo>
                  <a:pt x="1892350" y="139699"/>
                </a:lnTo>
                <a:lnTo>
                  <a:pt x="1898414" y="126999"/>
                </a:lnTo>
                <a:close/>
              </a:path>
              <a:path w="2095500" h="2476500">
                <a:moveTo>
                  <a:pt x="1926134" y="114299"/>
                </a:moveTo>
                <a:lnTo>
                  <a:pt x="1979972" y="114299"/>
                </a:lnTo>
                <a:lnTo>
                  <a:pt x="1979690" y="126999"/>
                </a:lnTo>
                <a:lnTo>
                  <a:pt x="1918338" y="126999"/>
                </a:lnTo>
                <a:lnTo>
                  <a:pt x="1926134" y="114299"/>
                </a:lnTo>
                <a:close/>
              </a:path>
              <a:path w="2095500" h="2476500">
                <a:moveTo>
                  <a:pt x="1940947" y="101599"/>
                </a:moveTo>
                <a:lnTo>
                  <a:pt x="1977222" y="101599"/>
                </a:lnTo>
                <a:lnTo>
                  <a:pt x="1978153" y="114299"/>
                </a:lnTo>
                <a:lnTo>
                  <a:pt x="1946383" y="114299"/>
                </a:lnTo>
                <a:lnTo>
                  <a:pt x="1940947" y="101599"/>
                </a:lnTo>
                <a:close/>
              </a:path>
              <a:path w="2095500" h="2476500">
                <a:moveTo>
                  <a:pt x="1915350" y="88899"/>
                </a:moveTo>
                <a:lnTo>
                  <a:pt x="1958944" y="88899"/>
                </a:lnTo>
                <a:lnTo>
                  <a:pt x="1963427" y="101599"/>
                </a:lnTo>
                <a:lnTo>
                  <a:pt x="1916974" y="101599"/>
                </a:lnTo>
                <a:lnTo>
                  <a:pt x="1915350" y="88899"/>
                </a:lnTo>
                <a:close/>
              </a:path>
              <a:path w="2095500" h="2476500">
                <a:moveTo>
                  <a:pt x="1585589" y="76199"/>
                </a:moveTo>
                <a:lnTo>
                  <a:pt x="1628252" y="76199"/>
                </a:lnTo>
                <a:lnTo>
                  <a:pt x="1621906" y="88899"/>
                </a:lnTo>
                <a:lnTo>
                  <a:pt x="1615561" y="88899"/>
                </a:lnTo>
                <a:lnTo>
                  <a:pt x="1609194" y="101599"/>
                </a:lnTo>
                <a:lnTo>
                  <a:pt x="1569217" y="101599"/>
                </a:lnTo>
                <a:lnTo>
                  <a:pt x="1585589" y="76199"/>
                </a:lnTo>
                <a:close/>
              </a:path>
              <a:path w="2095500" h="2476500">
                <a:moveTo>
                  <a:pt x="1883991" y="76199"/>
                </a:moveTo>
                <a:lnTo>
                  <a:pt x="1935273" y="76199"/>
                </a:lnTo>
                <a:lnTo>
                  <a:pt x="1942701" y="88899"/>
                </a:lnTo>
                <a:lnTo>
                  <a:pt x="1890596" y="88899"/>
                </a:lnTo>
                <a:lnTo>
                  <a:pt x="1883991" y="76199"/>
                </a:lnTo>
                <a:close/>
              </a:path>
              <a:path w="2095500" h="2476500">
                <a:moveTo>
                  <a:pt x="1863136" y="63499"/>
                </a:moveTo>
                <a:lnTo>
                  <a:pt x="1902702" y="63499"/>
                </a:lnTo>
                <a:lnTo>
                  <a:pt x="1923904" y="76199"/>
                </a:lnTo>
                <a:lnTo>
                  <a:pt x="1868160" y="76199"/>
                </a:lnTo>
                <a:lnTo>
                  <a:pt x="1863136" y="63499"/>
                </a:lnTo>
                <a:close/>
              </a:path>
              <a:path w="2095500" h="2476500">
                <a:moveTo>
                  <a:pt x="1599254" y="63499"/>
                </a:moveTo>
                <a:lnTo>
                  <a:pt x="1640271" y="63499"/>
                </a:lnTo>
                <a:lnTo>
                  <a:pt x="1634575" y="76199"/>
                </a:lnTo>
                <a:lnTo>
                  <a:pt x="1592410" y="76199"/>
                </a:lnTo>
                <a:lnTo>
                  <a:pt x="1599254" y="63499"/>
                </a:lnTo>
                <a:close/>
              </a:path>
              <a:path w="2095500" h="2476500">
                <a:moveTo>
                  <a:pt x="1843645" y="50799"/>
                </a:moveTo>
                <a:lnTo>
                  <a:pt x="1885724" y="50799"/>
                </a:lnTo>
                <a:lnTo>
                  <a:pt x="1888409" y="63499"/>
                </a:lnTo>
                <a:lnTo>
                  <a:pt x="1848431" y="63499"/>
                </a:lnTo>
                <a:lnTo>
                  <a:pt x="1843645" y="50799"/>
                </a:lnTo>
                <a:close/>
              </a:path>
              <a:path w="2095500" h="2476500">
                <a:moveTo>
                  <a:pt x="1617099" y="50799"/>
                </a:moveTo>
                <a:lnTo>
                  <a:pt x="1656751" y="50799"/>
                </a:lnTo>
                <a:lnTo>
                  <a:pt x="1652312" y="63499"/>
                </a:lnTo>
                <a:lnTo>
                  <a:pt x="1612962" y="63499"/>
                </a:lnTo>
                <a:lnTo>
                  <a:pt x="1617099" y="50799"/>
                </a:lnTo>
                <a:close/>
              </a:path>
              <a:path w="2095500" h="2476500">
                <a:moveTo>
                  <a:pt x="1821404" y="38099"/>
                </a:moveTo>
                <a:lnTo>
                  <a:pt x="1865085" y="38099"/>
                </a:lnTo>
                <a:lnTo>
                  <a:pt x="1870261" y="50799"/>
                </a:lnTo>
                <a:lnTo>
                  <a:pt x="1825931" y="50799"/>
                </a:lnTo>
                <a:lnTo>
                  <a:pt x="1821404" y="38099"/>
                </a:lnTo>
                <a:close/>
              </a:path>
              <a:path w="2095500" h="2476500">
                <a:moveTo>
                  <a:pt x="1632410" y="38099"/>
                </a:moveTo>
                <a:lnTo>
                  <a:pt x="1675289" y="38099"/>
                </a:lnTo>
                <a:lnTo>
                  <a:pt x="1673990" y="50799"/>
                </a:lnTo>
                <a:lnTo>
                  <a:pt x="1628208" y="50799"/>
                </a:lnTo>
                <a:lnTo>
                  <a:pt x="1632410" y="38099"/>
                </a:lnTo>
                <a:close/>
              </a:path>
              <a:path w="2095500" h="2476500">
                <a:moveTo>
                  <a:pt x="1788703" y="25399"/>
                </a:moveTo>
                <a:lnTo>
                  <a:pt x="1842974" y="25399"/>
                </a:lnTo>
                <a:lnTo>
                  <a:pt x="1848908" y="38099"/>
                </a:lnTo>
                <a:lnTo>
                  <a:pt x="1792840" y="38099"/>
                </a:lnTo>
                <a:lnTo>
                  <a:pt x="1788703" y="25399"/>
                </a:lnTo>
                <a:close/>
              </a:path>
              <a:path w="2095500" h="2476500">
                <a:moveTo>
                  <a:pt x="1648717" y="25399"/>
                </a:moveTo>
                <a:lnTo>
                  <a:pt x="1704634" y="25399"/>
                </a:lnTo>
                <a:lnTo>
                  <a:pt x="1700649" y="38099"/>
                </a:lnTo>
                <a:lnTo>
                  <a:pt x="1648002" y="38099"/>
                </a:lnTo>
                <a:lnTo>
                  <a:pt x="1648717" y="25399"/>
                </a:lnTo>
                <a:close/>
              </a:path>
              <a:path w="2095500" h="2476500">
                <a:moveTo>
                  <a:pt x="1672777" y="12699"/>
                </a:moveTo>
                <a:lnTo>
                  <a:pt x="1814106" y="12699"/>
                </a:lnTo>
                <a:lnTo>
                  <a:pt x="1819780" y="25399"/>
                </a:lnTo>
                <a:lnTo>
                  <a:pt x="1669810" y="25399"/>
                </a:lnTo>
                <a:lnTo>
                  <a:pt x="1672777" y="12699"/>
                </a:lnTo>
                <a:close/>
              </a:path>
              <a:path w="2095500" h="2476500">
                <a:moveTo>
                  <a:pt x="1711239" y="0"/>
                </a:moveTo>
                <a:lnTo>
                  <a:pt x="1774085" y="0"/>
                </a:lnTo>
                <a:lnTo>
                  <a:pt x="1778525" y="12699"/>
                </a:lnTo>
                <a:lnTo>
                  <a:pt x="1708856" y="12699"/>
                </a:lnTo>
                <a:lnTo>
                  <a:pt x="1711239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0727" y="6771"/>
            <a:ext cx="2852420" cy="3149600"/>
          </a:xfrm>
          <a:custGeom>
            <a:avLst/>
            <a:gdLst/>
            <a:ahLst/>
            <a:cxnLst/>
            <a:rect l="l" t="t" r="r" b="b"/>
            <a:pathLst>
              <a:path w="2852419" h="3149600">
                <a:moveTo>
                  <a:pt x="1534483" y="3136899"/>
                </a:moveTo>
                <a:lnTo>
                  <a:pt x="1615759" y="3136899"/>
                </a:lnTo>
                <a:lnTo>
                  <a:pt x="1613853" y="3149599"/>
                </a:lnTo>
                <a:lnTo>
                  <a:pt x="1537883" y="3149599"/>
                </a:lnTo>
                <a:lnTo>
                  <a:pt x="1534483" y="3136899"/>
                </a:lnTo>
                <a:close/>
              </a:path>
              <a:path w="2852419" h="3149600">
                <a:moveTo>
                  <a:pt x="1597394" y="3124199"/>
                </a:moveTo>
                <a:lnTo>
                  <a:pt x="1622321" y="3124199"/>
                </a:lnTo>
                <a:lnTo>
                  <a:pt x="1619635" y="3136899"/>
                </a:lnTo>
                <a:lnTo>
                  <a:pt x="1596853" y="3136899"/>
                </a:lnTo>
                <a:lnTo>
                  <a:pt x="1597394" y="3124199"/>
                </a:lnTo>
                <a:close/>
              </a:path>
              <a:path w="2852419" h="3149600">
                <a:moveTo>
                  <a:pt x="1513888" y="3124199"/>
                </a:moveTo>
                <a:lnTo>
                  <a:pt x="1562809" y="3124199"/>
                </a:lnTo>
                <a:lnTo>
                  <a:pt x="1566166" y="3136899"/>
                </a:lnTo>
                <a:lnTo>
                  <a:pt x="1516681" y="3136899"/>
                </a:lnTo>
                <a:lnTo>
                  <a:pt x="1513888" y="3124199"/>
                </a:lnTo>
                <a:close/>
              </a:path>
              <a:path w="2852419" h="3149600">
                <a:moveTo>
                  <a:pt x="1616387" y="3086099"/>
                </a:moveTo>
                <a:lnTo>
                  <a:pt x="1638585" y="3086099"/>
                </a:lnTo>
                <a:lnTo>
                  <a:pt x="1634448" y="3098799"/>
                </a:lnTo>
                <a:lnTo>
                  <a:pt x="1630204" y="3111499"/>
                </a:lnTo>
                <a:lnTo>
                  <a:pt x="1625872" y="3124199"/>
                </a:lnTo>
                <a:lnTo>
                  <a:pt x="1601877" y="3124199"/>
                </a:lnTo>
                <a:lnTo>
                  <a:pt x="1603653" y="3111499"/>
                </a:lnTo>
                <a:lnTo>
                  <a:pt x="1608851" y="3111499"/>
                </a:lnTo>
                <a:lnTo>
                  <a:pt x="1613074" y="3098799"/>
                </a:lnTo>
                <a:lnTo>
                  <a:pt x="1616387" y="3086099"/>
                </a:lnTo>
                <a:close/>
              </a:path>
              <a:path w="2852419" h="3149600">
                <a:moveTo>
                  <a:pt x="1501370" y="3111499"/>
                </a:moveTo>
                <a:lnTo>
                  <a:pt x="1534569" y="3111499"/>
                </a:lnTo>
                <a:lnTo>
                  <a:pt x="1537623" y="3124199"/>
                </a:lnTo>
                <a:lnTo>
                  <a:pt x="1503687" y="3124199"/>
                </a:lnTo>
                <a:lnTo>
                  <a:pt x="1501370" y="3111499"/>
                </a:lnTo>
                <a:close/>
              </a:path>
              <a:path w="2852419" h="3149600">
                <a:moveTo>
                  <a:pt x="1491105" y="3098799"/>
                </a:moveTo>
                <a:lnTo>
                  <a:pt x="1520276" y="3098799"/>
                </a:lnTo>
                <a:lnTo>
                  <a:pt x="1521207" y="3111499"/>
                </a:lnTo>
                <a:lnTo>
                  <a:pt x="1493466" y="3111499"/>
                </a:lnTo>
                <a:lnTo>
                  <a:pt x="1491105" y="3098799"/>
                </a:lnTo>
                <a:close/>
              </a:path>
              <a:path w="2852419" h="3149600">
                <a:moveTo>
                  <a:pt x="860950" y="3098799"/>
                </a:moveTo>
                <a:lnTo>
                  <a:pt x="894755" y="3098799"/>
                </a:lnTo>
                <a:lnTo>
                  <a:pt x="892871" y="3111499"/>
                </a:lnTo>
                <a:lnTo>
                  <a:pt x="861231" y="3111499"/>
                </a:lnTo>
                <a:lnTo>
                  <a:pt x="860950" y="3098799"/>
                </a:lnTo>
                <a:close/>
              </a:path>
              <a:path w="2852419" h="3149600">
                <a:moveTo>
                  <a:pt x="1485215" y="3086099"/>
                </a:moveTo>
                <a:lnTo>
                  <a:pt x="1509816" y="3086099"/>
                </a:lnTo>
                <a:lnTo>
                  <a:pt x="1510942" y="3098799"/>
                </a:lnTo>
                <a:lnTo>
                  <a:pt x="1486384" y="3098799"/>
                </a:lnTo>
                <a:lnTo>
                  <a:pt x="1485215" y="3086099"/>
                </a:lnTo>
                <a:close/>
              </a:path>
              <a:path w="2852419" h="3149600">
                <a:moveTo>
                  <a:pt x="854388" y="3086099"/>
                </a:moveTo>
                <a:lnTo>
                  <a:pt x="906190" y="3086099"/>
                </a:lnTo>
                <a:lnTo>
                  <a:pt x="904435" y="3098799"/>
                </a:lnTo>
                <a:lnTo>
                  <a:pt x="854604" y="3098799"/>
                </a:lnTo>
                <a:lnTo>
                  <a:pt x="854388" y="3086099"/>
                </a:lnTo>
                <a:close/>
              </a:path>
              <a:path w="2852419" h="3149600">
                <a:moveTo>
                  <a:pt x="1638975" y="3035299"/>
                </a:moveTo>
                <a:lnTo>
                  <a:pt x="1658877" y="3035299"/>
                </a:lnTo>
                <a:lnTo>
                  <a:pt x="1655108" y="3047999"/>
                </a:lnTo>
                <a:lnTo>
                  <a:pt x="1654372" y="3047999"/>
                </a:lnTo>
                <a:lnTo>
                  <a:pt x="1650539" y="3060699"/>
                </a:lnTo>
                <a:lnTo>
                  <a:pt x="1645060" y="3073399"/>
                </a:lnTo>
                <a:lnTo>
                  <a:pt x="1641855" y="3086099"/>
                </a:lnTo>
                <a:lnTo>
                  <a:pt x="1619657" y="3086099"/>
                </a:lnTo>
                <a:lnTo>
                  <a:pt x="1623664" y="3073399"/>
                </a:lnTo>
                <a:lnTo>
                  <a:pt x="1625244" y="3073399"/>
                </a:lnTo>
                <a:lnTo>
                  <a:pt x="1626024" y="3060699"/>
                </a:lnTo>
                <a:lnTo>
                  <a:pt x="1629922" y="3060699"/>
                </a:lnTo>
                <a:lnTo>
                  <a:pt x="1635250" y="3047999"/>
                </a:lnTo>
                <a:lnTo>
                  <a:pt x="1638975" y="3035299"/>
                </a:lnTo>
                <a:close/>
              </a:path>
              <a:path w="2852419" h="3149600">
                <a:moveTo>
                  <a:pt x="1479931" y="3073399"/>
                </a:moveTo>
                <a:lnTo>
                  <a:pt x="1503817" y="3073399"/>
                </a:lnTo>
                <a:lnTo>
                  <a:pt x="1505355" y="3086099"/>
                </a:lnTo>
                <a:lnTo>
                  <a:pt x="1480905" y="3086099"/>
                </a:lnTo>
                <a:lnTo>
                  <a:pt x="1479931" y="3073399"/>
                </a:lnTo>
                <a:close/>
              </a:path>
              <a:path w="2852419" h="3149600">
                <a:moveTo>
                  <a:pt x="891052" y="3073399"/>
                </a:moveTo>
                <a:lnTo>
                  <a:pt x="916411" y="3073399"/>
                </a:lnTo>
                <a:lnTo>
                  <a:pt x="913618" y="3086099"/>
                </a:lnTo>
                <a:lnTo>
                  <a:pt x="888410" y="3086099"/>
                </a:lnTo>
                <a:lnTo>
                  <a:pt x="891052" y="3073399"/>
                </a:lnTo>
                <a:close/>
              </a:path>
              <a:path w="2852419" h="3149600">
                <a:moveTo>
                  <a:pt x="844621" y="3073399"/>
                </a:moveTo>
                <a:lnTo>
                  <a:pt x="868984" y="3073399"/>
                </a:lnTo>
                <a:lnTo>
                  <a:pt x="870998" y="3086099"/>
                </a:lnTo>
                <a:lnTo>
                  <a:pt x="846851" y="3086099"/>
                </a:lnTo>
                <a:lnTo>
                  <a:pt x="844621" y="3073399"/>
                </a:lnTo>
                <a:close/>
              </a:path>
              <a:path w="2852419" h="3149600">
                <a:moveTo>
                  <a:pt x="1475448" y="3060699"/>
                </a:moveTo>
                <a:lnTo>
                  <a:pt x="1498815" y="3060699"/>
                </a:lnTo>
                <a:lnTo>
                  <a:pt x="1500504" y="3073399"/>
                </a:lnTo>
                <a:lnTo>
                  <a:pt x="1476725" y="3073399"/>
                </a:lnTo>
                <a:lnTo>
                  <a:pt x="1475448" y="3060699"/>
                </a:lnTo>
                <a:close/>
              </a:path>
              <a:path w="2852419" h="3149600">
                <a:moveTo>
                  <a:pt x="914614" y="3047999"/>
                </a:moveTo>
                <a:lnTo>
                  <a:pt x="932437" y="3047999"/>
                </a:lnTo>
                <a:lnTo>
                  <a:pt x="923406" y="3060699"/>
                </a:lnTo>
                <a:lnTo>
                  <a:pt x="920223" y="3073399"/>
                </a:lnTo>
                <a:lnTo>
                  <a:pt x="896336" y="3073399"/>
                </a:lnTo>
                <a:lnTo>
                  <a:pt x="901079" y="3060699"/>
                </a:lnTo>
                <a:lnTo>
                  <a:pt x="905237" y="3060699"/>
                </a:lnTo>
                <a:lnTo>
                  <a:pt x="914614" y="3047999"/>
                </a:lnTo>
                <a:close/>
              </a:path>
              <a:path w="2852419" h="3149600">
                <a:moveTo>
                  <a:pt x="830761" y="3060699"/>
                </a:moveTo>
                <a:lnTo>
                  <a:pt x="858827" y="3060699"/>
                </a:lnTo>
                <a:lnTo>
                  <a:pt x="861513" y="3073399"/>
                </a:lnTo>
                <a:lnTo>
                  <a:pt x="834117" y="3073399"/>
                </a:lnTo>
                <a:lnTo>
                  <a:pt x="830761" y="3060699"/>
                </a:lnTo>
                <a:close/>
              </a:path>
              <a:path w="2852419" h="3149600">
                <a:moveTo>
                  <a:pt x="1472048" y="3047999"/>
                </a:moveTo>
                <a:lnTo>
                  <a:pt x="1495090" y="3047999"/>
                </a:lnTo>
                <a:lnTo>
                  <a:pt x="1496692" y="3060699"/>
                </a:lnTo>
                <a:lnTo>
                  <a:pt x="1473000" y="3060699"/>
                </a:lnTo>
                <a:lnTo>
                  <a:pt x="1472048" y="3047999"/>
                </a:lnTo>
                <a:close/>
              </a:path>
              <a:path w="2852419" h="3149600">
                <a:moveTo>
                  <a:pt x="816294" y="3047999"/>
                </a:moveTo>
                <a:lnTo>
                  <a:pt x="848216" y="3047999"/>
                </a:lnTo>
                <a:lnTo>
                  <a:pt x="851139" y="3060699"/>
                </a:lnTo>
                <a:lnTo>
                  <a:pt x="817788" y="3060699"/>
                </a:lnTo>
                <a:lnTo>
                  <a:pt x="816294" y="3047999"/>
                </a:lnTo>
                <a:close/>
              </a:path>
              <a:path w="2852419" h="3149600">
                <a:moveTo>
                  <a:pt x="1469882" y="3035299"/>
                </a:moveTo>
                <a:lnTo>
                  <a:pt x="1493357" y="3035299"/>
                </a:lnTo>
                <a:lnTo>
                  <a:pt x="1493747" y="3047999"/>
                </a:lnTo>
                <a:lnTo>
                  <a:pt x="1470575" y="3047999"/>
                </a:lnTo>
                <a:lnTo>
                  <a:pt x="1469882" y="3035299"/>
                </a:lnTo>
                <a:close/>
              </a:path>
              <a:path w="2852419" h="3149600">
                <a:moveTo>
                  <a:pt x="1291304" y="3035299"/>
                </a:moveTo>
                <a:lnTo>
                  <a:pt x="1464706" y="3035299"/>
                </a:lnTo>
                <a:lnTo>
                  <a:pt x="1463169" y="3047999"/>
                </a:lnTo>
                <a:lnTo>
                  <a:pt x="1298082" y="3047999"/>
                </a:lnTo>
                <a:lnTo>
                  <a:pt x="1291304" y="3035299"/>
                </a:lnTo>
                <a:close/>
              </a:path>
              <a:path w="2852419" h="3149600">
                <a:moveTo>
                  <a:pt x="920873" y="3035299"/>
                </a:moveTo>
                <a:lnTo>
                  <a:pt x="940558" y="3035299"/>
                </a:lnTo>
                <a:lnTo>
                  <a:pt x="937981" y="3047999"/>
                </a:lnTo>
                <a:lnTo>
                  <a:pt x="915242" y="3047999"/>
                </a:lnTo>
                <a:lnTo>
                  <a:pt x="920873" y="3035299"/>
                </a:lnTo>
                <a:close/>
              </a:path>
              <a:path w="2852419" h="3149600">
                <a:moveTo>
                  <a:pt x="797410" y="3035299"/>
                </a:moveTo>
                <a:lnTo>
                  <a:pt x="831324" y="3035299"/>
                </a:lnTo>
                <a:lnTo>
                  <a:pt x="837604" y="3047999"/>
                </a:lnTo>
                <a:lnTo>
                  <a:pt x="800637" y="3047999"/>
                </a:lnTo>
                <a:lnTo>
                  <a:pt x="797410" y="3035299"/>
                </a:lnTo>
                <a:close/>
              </a:path>
              <a:path w="2852419" h="3149600">
                <a:moveTo>
                  <a:pt x="1660458" y="2971799"/>
                </a:moveTo>
                <a:lnTo>
                  <a:pt x="1681811" y="2971799"/>
                </a:lnTo>
                <a:lnTo>
                  <a:pt x="1680446" y="2984499"/>
                </a:lnTo>
                <a:lnTo>
                  <a:pt x="1673473" y="2997199"/>
                </a:lnTo>
                <a:lnTo>
                  <a:pt x="1669185" y="3009899"/>
                </a:lnTo>
                <a:lnTo>
                  <a:pt x="1668449" y="3009899"/>
                </a:lnTo>
                <a:lnTo>
                  <a:pt x="1667019" y="3022599"/>
                </a:lnTo>
                <a:lnTo>
                  <a:pt x="1661129" y="3035299"/>
                </a:lnTo>
                <a:lnTo>
                  <a:pt x="1640425" y="3035299"/>
                </a:lnTo>
                <a:lnTo>
                  <a:pt x="1642569" y="3022599"/>
                </a:lnTo>
                <a:lnTo>
                  <a:pt x="1647529" y="3009899"/>
                </a:lnTo>
                <a:lnTo>
                  <a:pt x="1651687" y="2997199"/>
                </a:lnTo>
                <a:lnTo>
                  <a:pt x="1656451" y="2984499"/>
                </a:lnTo>
                <a:lnTo>
                  <a:pt x="1660458" y="2971799"/>
                </a:lnTo>
                <a:close/>
              </a:path>
              <a:path w="2852419" h="3149600">
                <a:moveTo>
                  <a:pt x="1448356" y="3022599"/>
                </a:moveTo>
                <a:lnTo>
                  <a:pt x="1491928" y="3022599"/>
                </a:lnTo>
                <a:lnTo>
                  <a:pt x="1492188" y="3035299"/>
                </a:lnTo>
                <a:lnTo>
                  <a:pt x="1447793" y="3035299"/>
                </a:lnTo>
                <a:lnTo>
                  <a:pt x="1448356" y="3022599"/>
                </a:lnTo>
                <a:close/>
              </a:path>
              <a:path w="2852419" h="3149600">
                <a:moveTo>
                  <a:pt x="1447857" y="3022599"/>
                </a:moveTo>
                <a:lnTo>
                  <a:pt x="1447793" y="3035299"/>
                </a:lnTo>
                <a:lnTo>
                  <a:pt x="1447294" y="3035299"/>
                </a:lnTo>
                <a:lnTo>
                  <a:pt x="1447857" y="3022599"/>
                </a:lnTo>
                <a:close/>
              </a:path>
              <a:path w="2852419" h="3149600">
                <a:moveTo>
                  <a:pt x="1259816" y="3022599"/>
                </a:moveTo>
                <a:lnTo>
                  <a:pt x="1335873" y="3022599"/>
                </a:lnTo>
                <a:lnTo>
                  <a:pt x="1342283" y="3035299"/>
                </a:lnTo>
                <a:lnTo>
                  <a:pt x="1262609" y="3035299"/>
                </a:lnTo>
                <a:lnTo>
                  <a:pt x="1259816" y="3022599"/>
                </a:lnTo>
                <a:close/>
              </a:path>
              <a:path w="2852419" h="3149600">
                <a:moveTo>
                  <a:pt x="1267222" y="2539999"/>
                </a:moveTo>
                <a:lnTo>
                  <a:pt x="1306009" y="2539999"/>
                </a:lnTo>
                <a:lnTo>
                  <a:pt x="1294921" y="2552699"/>
                </a:lnTo>
                <a:lnTo>
                  <a:pt x="1282100" y="2578099"/>
                </a:lnTo>
                <a:lnTo>
                  <a:pt x="1274347" y="2590799"/>
                </a:lnTo>
                <a:lnTo>
                  <a:pt x="1261353" y="2603499"/>
                </a:lnTo>
                <a:lnTo>
                  <a:pt x="1250872" y="2628899"/>
                </a:lnTo>
                <a:lnTo>
                  <a:pt x="1235019" y="2654299"/>
                </a:lnTo>
                <a:lnTo>
                  <a:pt x="1221722" y="2666999"/>
                </a:lnTo>
                <a:lnTo>
                  <a:pt x="1219080" y="2666999"/>
                </a:lnTo>
                <a:lnTo>
                  <a:pt x="1203011" y="2692399"/>
                </a:lnTo>
                <a:lnTo>
                  <a:pt x="1186791" y="2717799"/>
                </a:lnTo>
                <a:lnTo>
                  <a:pt x="1173147" y="2743199"/>
                </a:lnTo>
                <a:lnTo>
                  <a:pt x="1162146" y="2755899"/>
                </a:lnTo>
                <a:lnTo>
                  <a:pt x="1145535" y="2781299"/>
                </a:lnTo>
                <a:lnTo>
                  <a:pt x="1128773" y="2806699"/>
                </a:lnTo>
                <a:lnTo>
                  <a:pt x="1120327" y="2806699"/>
                </a:lnTo>
                <a:lnTo>
                  <a:pt x="1106164" y="2832099"/>
                </a:lnTo>
                <a:lnTo>
                  <a:pt x="1100468" y="2844799"/>
                </a:lnTo>
                <a:lnTo>
                  <a:pt x="1089034" y="2857499"/>
                </a:lnTo>
                <a:lnTo>
                  <a:pt x="1086154" y="2857499"/>
                </a:lnTo>
                <a:lnTo>
                  <a:pt x="1063176" y="2882899"/>
                </a:lnTo>
                <a:lnTo>
                  <a:pt x="1057394" y="2895599"/>
                </a:lnTo>
                <a:lnTo>
                  <a:pt x="1045765" y="2908299"/>
                </a:lnTo>
                <a:lnTo>
                  <a:pt x="1031147" y="2933699"/>
                </a:lnTo>
                <a:lnTo>
                  <a:pt x="1019366" y="2946399"/>
                </a:lnTo>
                <a:lnTo>
                  <a:pt x="1013453" y="2946399"/>
                </a:lnTo>
                <a:lnTo>
                  <a:pt x="1004553" y="2959099"/>
                </a:lnTo>
                <a:lnTo>
                  <a:pt x="998575" y="2971799"/>
                </a:lnTo>
                <a:lnTo>
                  <a:pt x="995609" y="2971799"/>
                </a:lnTo>
                <a:lnTo>
                  <a:pt x="986621" y="2984499"/>
                </a:lnTo>
                <a:lnTo>
                  <a:pt x="974580" y="2997199"/>
                </a:lnTo>
                <a:lnTo>
                  <a:pt x="959442" y="3022599"/>
                </a:lnTo>
                <a:lnTo>
                  <a:pt x="947250" y="3035299"/>
                </a:lnTo>
                <a:lnTo>
                  <a:pt x="923125" y="3035299"/>
                </a:lnTo>
                <a:lnTo>
                  <a:pt x="925334" y="3022599"/>
                </a:lnTo>
                <a:lnTo>
                  <a:pt x="930921" y="3022599"/>
                </a:lnTo>
                <a:lnTo>
                  <a:pt x="937353" y="3009899"/>
                </a:lnTo>
                <a:lnTo>
                  <a:pt x="952296" y="2997199"/>
                </a:lnTo>
                <a:lnTo>
                  <a:pt x="970076" y="2971799"/>
                </a:lnTo>
                <a:lnTo>
                  <a:pt x="993530" y="2946399"/>
                </a:lnTo>
                <a:lnTo>
                  <a:pt x="1005159" y="2920999"/>
                </a:lnTo>
                <a:lnTo>
                  <a:pt x="1010941" y="2920999"/>
                </a:lnTo>
                <a:lnTo>
                  <a:pt x="1019582" y="2908299"/>
                </a:lnTo>
                <a:lnTo>
                  <a:pt x="1022441" y="2908299"/>
                </a:lnTo>
                <a:lnTo>
                  <a:pt x="1025321" y="2895599"/>
                </a:lnTo>
                <a:lnTo>
                  <a:pt x="1048125" y="2870199"/>
                </a:lnTo>
                <a:lnTo>
                  <a:pt x="1062223" y="2857499"/>
                </a:lnTo>
                <a:lnTo>
                  <a:pt x="1067811" y="2844799"/>
                </a:lnTo>
                <a:lnTo>
                  <a:pt x="1089922" y="2819399"/>
                </a:lnTo>
                <a:lnTo>
                  <a:pt x="1095401" y="2806699"/>
                </a:lnTo>
                <a:lnTo>
                  <a:pt x="1106316" y="2793999"/>
                </a:lnTo>
                <a:lnTo>
                  <a:pt x="1114458" y="2781299"/>
                </a:lnTo>
                <a:lnTo>
                  <a:pt x="1125243" y="2768599"/>
                </a:lnTo>
                <a:lnTo>
                  <a:pt x="1133278" y="2755899"/>
                </a:lnTo>
                <a:lnTo>
                  <a:pt x="1135963" y="2743199"/>
                </a:lnTo>
                <a:lnTo>
                  <a:pt x="1143954" y="2730499"/>
                </a:lnTo>
                <a:lnTo>
                  <a:pt x="1157186" y="2717799"/>
                </a:lnTo>
                <a:lnTo>
                  <a:pt x="1165069" y="2705099"/>
                </a:lnTo>
                <a:lnTo>
                  <a:pt x="1180727" y="2679699"/>
                </a:lnTo>
                <a:lnTo>
                  <a:pt x="1196211" y="2654299"/>
                </a:lnTo>
                <a:lnTo>
                  <a:pt x="1206454" y="2641599"/>
                </a:lnTo>
                <a:lnTo>
                  <a:pt x="1219080" y="2616199"/>
                </a:lnTo>
                <a:lnTo>
                  <a:pt x="1224083" y="2616199"/>
                </a:lnTo>
                <a:lnTo>
                  <a:pt x="1236557" y="2590799"/>
                </a:lnTo>
                <a:lnTo>
                  <a:pt x="1239026" y="2590799"/>
                </a:lnTo>
                <a:lnTo>
                  <a:pt x="1243985" y="2578099"/>
                </a:lnTo>
                <a:lnTo>
                  <a:pt x="1251370" y="2565399"/>
                </a:lnTo>
                <a:lnTo>
                  <a:pt x="1261158" y="2552699"/>
                </a:lnTo>
                <a:lnTo>
                  <a:pt x="1267222" y="2539999"/>
                </a:lnTo>
                <a:close/>
              </a:path>
              <a:path w="2852419" h="3149600">
                <a:moveTo>
                  <a:pt x="757822" y="3009899"/>
                </a:moveTo>
                <a:lnTo>
                  <a:pt x="795049" y="3009899"/>
                </a:lnTo>
                <a:lnTo>
                  <a:pt x="816034" y="3022599"/>
                </a:lnTo>
                <a:lnTo>
                  <a:pt x="817637" y="3035299"/>
                </a:lnTo>
                <a:lnTo>
                  <a:pt x="782749" y="3035299"/>
                </a:lnTo>
                <a:lnTo>
                  <a:pt x="779478" y="3022599"/>
                </a:lnTo>
                <a:lnTo>
                  <a:pt x="764925" y="3022599"/>
                </a:lnTo>
                <a:lnTo>
                  <a:pt x="757822" y="3009899"/>
                </a:lnTo>
                <a:close/>
              </a:path>
              <a:path w="2852419" h="3149600">
                <a:moveTo>
                  <a:pt x="1460310" y="3009899"/>
                </a:moveTo>
                <a:lnTo>
                  <a:pt x="1491062" y="3009899"/>
                </a:lnTo>
                <a:lnTo>
                  <a:pt x="1491387" y="3022599"/>
                </a:lnTo>
                <a:lnTo>
                  <a:pt x="1458447" y="3022599"/>
                </a:lnTo>
                <a:lnTo>
                  <a:pt x="1460310" y="3009899"/>
                </a:lnTo>
                <a:close/>
              </a:path>
              <a:path w="2852419" h="3149600">
                <a:moveTo>
                  <a:pt x="1238657" y="3009899"/>
                </a:moveTo>
                <a:lnTo>
                  <a:pt x="1285522" y="3009899"/>
                </a:lnTo>
                <a:lnTo>
                  <a:pt x="1289290" y="3022599"/>
                </a:lnTo>
                <a:lnTo>
                  <a:pt x="1242577" y="3022599"/>
                </a:lnTo>
                <a:lnTo>
                  <a:pt x="1238657" y="3009899"/>
                </a:lnTo>
                <a:close/>
              </a:path>
              <a:path w="2852419" h="3149600">
                <a:moveTo>
                  <a:pt x="1467413" y="2997199"/>
                </a:moveTo>
                <a:lnTo>
                  <a:pt x="1490845" y="2997199"/>
                </a:lnTo>
                <a:lnTo>
                  <a:pt x="1490845" y="3009899"/>
                </a:lnTo>
                <a:lnTo>
                  <a:pt x="1465031" y="3009899"/>
                </a:lnTo>
                <a:lnTo>
                  <a:pt x="1467413" y="2997199"/>
                </a:lnTo>
                <a:close/>
              </a:path>
              <a:path w="2852419" h="3149600">
                <a:moveTo>
                  <a:pt x="1222480" y="2997199"/>
                </a:moveTo>
                <a:lnTo>
                  <a:pt x="1256437" y="2997199"/>
                </a:lnTo>
                <a:lnTo>
                  <a:pt x="1259967" y="3009899"/>
                </a:lnTo>
                <a:lnTo>
                  <a:pt x="1224408" y="3009899"/>
                </a:lnTo>
                <a:lnTo>
                  <a:pt x="1222480" y="2997199"/>
                </a:lnTo>
                <a:close/>
              </a:path>
              <a:path w="2852419" h="3149600">
                <a:moveTo>
                  <a:pt x="746474" y="2997199"/>
                </a:moveTo>
                <a:lnTo>
                  <a:pt x="781124" y="2997199"/>
                </a:lnTo>
                <a:lnTo>
                  <a:pt x="782640" y="3009899"/>
                </a:lnTo>
                <a:lnTo>
                  <a:pt x="748683" y="3009899"/>
                </a:lnTo>
                <a:lnTo>
                  <a:pt x="746474" y="2997199"/>
                </a:lnTo>
                <a:close/>
              </a:path>
              <a:path w="2852419" h="3149600">
                <a:moveTo>
                  <a:pt x="1473044" y="2920999"/>
                </a:moveTo>
                <a:lnTo>
                  <a:pt x="1497862" y="2920999"/>
                </a:lnTo>
                <a:lnTo>
                  <a:pt x="1496909" y="2933699"/>
                </a:lnTo>
                <a:lnTo>
                  <a:pt x="1499486" y="2933699"/>
                </a:lnTo>
                <a:lnTo>
                  <a:pt x="1497366" y="2946399"/>
                </a:lnTo>
                <a:lnTo>
                  <a:pt x="1495824" y="2971799"/>
                </a:lnTo>
                <a:lnTo>
                  <a:pt x="1494781" y="2984499"/>
                </a:lnTo>
                <a:lnTo>
                  <a:pt x="1494159" y="2997199"/>
                </a:lnTo>
                <a:lnTo>
                  <a:pt x="1467391" y="2997199"/>
                </a:lnTo>
                <a:lnTo>
                  <a:pt x="1467521" y="2984499"/>
                </a:lnTo>
                <a:lnTo>
                  <a:pt x="1467695" y="2984499"/>
                </a:lnTo>
                <a:lnTo>
                  <a:pt x="1467825" y="2971799"/>
                </a:lnTo>
                <a:lnTo>
                  <a:pt x="1468431" y="2971799"/>
                </a:lnTo>
                <a:lnTo>
                  <a:pt x="1469167" y="2959099"/>
                </a:lnTo>
                <a:lnTo>
                  <a:pt x="1469752" y="2946399"/>
                </a:lnTo>
                <a:lnTo>
                  <a:pt x="1470878" y="2946399"/>
                </a:lnTo>
                <a:lnTo>
                  <a:pt x="1471918" y="2933699"/>
                </a:lnTo>
                <a:lnTo>
                  <a:pt x="1473044" y="2920999"/>
                </a:lnTo>
                <a:close/>
              </a:path>
              <a:path w="2852419" h="3149600">
                <a:moveTo>
                  <a:pt x="1212063" y="2984499"/>
                </a:moveTo>
                <a:lnTo>
                  <a:pt x="1241668" y="2984499"/>
                </a:lnTo>
                <a:lnTo>
                  <a:pt x="1245024" y="2997199"/>
                </a:lnTo>
                <a:lnTo>
                  <a:pt x="1212605" y="2997199"/>
                </a:lnTo>
                <a:lnTo>
                  <a:pt x="1212063" y="2984499"/>
                </a:lnTo>
                <a:close/>
              </a:path>
              <a:path w="2852419" h="3149600">
                <a:moveTo>
                  <a:pt x="735300" y="2984499"/>
                </a:moveTo>
                <a:lnTo>
                  <a:pt x="762868" y="2984499"/>
                </a:lnTo>
                <a:lnTo>
                  <a:pt x="766831" y="2997199"/>
                </a:lnTo>
                <a:lnTo>
                  <a:pt x="736642" y="2997199"/>
                </a:lnTo>
                <a:lnTo>
                  <a:pt x="735300" y="2984499"/>
                </a:lnTo>
                <a:close/>
              </a:path>
              <a:path w="2852419" h="3149600">
                <a:moveTo>
                  <a:pt x="1204029" y="2971799"/>
                </a:moveTo>
                <a:lnTo>
                  <a:pt x="1230168" y="2971799"/>
                </a:lnTo>
                <a:lnTo>
                  <a:pt x="1231879" y="2984499"/>
                </a:lnTo>
                <a:lnTo>
                  <a:pt x="1204874" y="2984499"/>
                </a:lnTo>
                <a:lnTo>
                  <a:pt x="1204029" y="2971799"/>
                </a:lnTo>
                <a:close/>
              </a:path>
              <a:path w="2852419" h="3149600">
                <a:moveTo>
                  <a:pt x="726031" y="2971799"/>
                </a:moveTo>
                <a:lnTo>
                  <a:pt x="752062" y="2971799"/>
                </a:lnTo>
                <a:lnTo>
                  <a:pt x="754314" y="2984499"/>
                </a:lnTo>
                <a:lnTo>
                  <a:pt x="726615" y="2984499"/>
                </a:lnTo>
                <a:lnTo>
                  <a:pt x="726031" y="2971799"/>
                </a:lnTo>
                <a:close/>
              </a:path>
              <a:path w="2852419" h="3149600">
                <a:moveTo>
                  <a:pt x="1709184" y="2819399"/>
                </a:moveTo>
                <a:lnTo>
                  <a:pt x="1733288" y="2819399"/>
                </a:lnTo>
                <a:lnTo>
                  <a:pt x="1726401" y="2844799"/>
                </a:lnTo>
                <a:lnTo>
                  <a:pt x="1721723" y="2857499"/>
                </a:lnTo>
                <a:lnTo>
                  <a:pt x="1719341" y="2870199"/>
                </a:lnTo>
                <a:lnTo>
                  <a:pt x="1716959" y="2870199"/>
                </a:lnTo>
                <a:lnTo>
                  <a:pt x="1714577" y="2882899"/>
                </a:lnTo>
                <a:lnTo>
                  <a:pt x="1706997" y="2908299"/>
                </a:lnTo>
                <a:lnTo>
                  <a:pt x="1693938" y="2946399"/>
                </a:lnTo>
                <a:lnTo>
                  <a:pt x="1691275" y="2946399"/>
                </a:lnTo>
                <a:lnTo>
                  <a:pt x="1683197" y="2971799"/>
                </a:lnTo>
                <a:lnTo>
                  <a:pt x="1663100" y="2971799"/>
                </a:lnTo>
                <a:lnTo>
                  <a:pt x="1669618" y="2946399"/>
                </a:lnTo>
                <a:lnTo>
                  <a:pt x="1677285" y="2920999"/>
                </a:lnTo>
                <a:lnTo>
                  <a:pt x="1679797" y="2920999"/>
                </a:lnTo>
                <a:lnTo>
                  <a:pt x="1681074" y="2908299"/>
                </a:lnTo>
                <a:lnTo>
                  <a:pt x="1693419" y="2870199"/>
                </a:lnTo>
                <a:lnTo>
                  <a:pt x="1698031" y="2857499"/>
                </a:lnTo>
                <a:lnTo>
                  <a:pt x="1699157" y="2857499"/>
                </a:lnTo>
                <a:lnTo>
                  <a:pt x="1700305" y="2844799"/>
                </a:lnTo>
                <a:lnTo>
                  <a:pt x="1703662" y="2844799"/>
                </a:lnTo>
                <a:lnTo>
                  <a:pt x="1704788" y="2832099"/>
                </a:lnTo>
                <a:lnTo>
                  <a:pt x="1709184" y="2819399"/>
                </a:lnTo>
                <a:close/>
              </a:path>
              <a:path w="2852419" h="3149600">
                <a:moveTo>
                  <a:pt x="1197402" y="2959099"/>
                </a:moveTo>
                <a:lnTo>
                  <a:pt x="1222242" y="2959099"/>
                </a:lnTo>
                <a:lnTo>
                  <a:pt x="1222870" y="2971799"/>
                </a:lnTo>
                <a:lnTo>
                  <a:pt x="1198701" y="2971799"/>
                </a:lnTo>
                <a:lnTo>
                  <a:pt x="1197402" y="2959099"/>
                </a:lnTo>
                <a:close/>
              </a:path>
              <a:path w="2852419" h="3149600">
                <a:moveTo>
                  <a:pt x="718711" y="2959099"/>
                </a:moveTo>
                <a:lnTo>
                  <a:pt x="743377" y="2959099"/>
                </a:lnTo>
                <a:lnTo>
                  <a:pt x="744482" y="2971799"/>
                </a:lnTo>
                <a:lnTo>
                  <a:pt x="720140" y="2971799"/>
                </a:lnTo>
                <a:lnTo>
                  <a:pt x="718711" y="2959099"/>
                </a:lnTo>
                <a:close/>
              </a:path>
              <a:path w="2852419" h="3149600">
                <a:moveTo>
                  <a:pt x="1193331" y="2946399"/>
                </a:moveTo>
                <a:lnTo>
                  <a:pt x="1216590" y="2946399"/>
                </a:lnTo>
                <a:lnTo>
                  <a:pt x="1217456" y="2959099"/>
                </a:lnTo>
                <a:lnTo>
                  <a:pt x="1194045" y="2959099"/>
                </a:lnTo>
                <a:lnTo>
                  <a:pt x="1193331" y="2946399"/>
                </a:lnTo>
                <a:close/>
              </a:path>
              <a:path w="2852419" h="3149600">
                <a:moveTo>
                  <a:pt x="713535" y="2946399"/>
                </a:moveTo>
                <a:lnTo>
                  <a:pt x="736902" y="2946399"/>
                </a:lnTo>
                <a:lnTo>
                  <a:pt x="738072" y="2959099"/>
                </a:lnTo>
                <a:lnTo>
                  <a:pt x="714466" y="2959099"/>
                </a:lnTo>
                <a:lnTo>
                  <a:pt x="713535" y="2946399"/>
                </a:lnTo>
                <a:close/>
              </a:path>
              <a:path w="2852419" h="3149600">
                <a:moveTo>
                  <a:pt x="1900799" y="2933699"/>
                </a:moveTo>
                <a:lnTo>
                  <a:pt x="1923755" y="2933699"/>
                </a:lnTo>
                <a:lnTo>
                  <a:pt x="1920420" y="2946399"/>
                </a:lnTo>
                <a:lnTo>
                  <a:pt x="1903182" y="2946399"/>
                </a:lnTo>
                <a:lnTo>
                  <a:pt x="1900799" y="2933699"/>
                </a:lnTo>
                <a:close/>
              </a:path>
              <a:path w="2852419" h="3149600">
                <a:moveTo>
                  <a:pt x="1190819" y="2933699"/>
                </a:moveTo>
                <a:lnTo>
                  <a:pt x="1213969" y="2933699"/>
                </a:lnTo>
                <a:lnTo>
                  <a:pt x="1214576" y="2946399"/>
                </a:lnTo>
                <a:lnTo>
                  <a:pt x="1191165" y="2946399"/>
                </a:lnTo>
                <a:lnTo>
                  <a:pt x="1190819" y="2933699"/>
                </a:lnTo>
                <a:close/>
              </a:path>
              <a:path w="2852419" h="3149600">
                <a:moveTo>
                  <a:pt x="709637" y="2933699"/>
                </a:moveTo>
                <a:lnTo>
                  <a:pt x="732939" y="2933699"/>
                </a:lnTo>
                <a:lnTo>
                  <a:pt x="733589" y="2946399"/>
                </a:lnTo>
                <a:lnTo>
                  <a:pt x="710222" y="2946399"/>
                </a:lnTo>
                <a:lnTo>
                  <a:pt x="709637" y="2933699"/>
                </a:lnTo>
                <a:close/>
              </a:path>
              <a:path w="2852419" h="3149600">
                <a:moveTo>
                  <a:pt x="1874487" y="2920999"/>
                </a:moveTo>
                <a:lnTo>
                  <a:pt x="1969861" y="2920999"/>
                </a:lnTo>
                <a:lnTo>
                  <a:pt x="1963148" y="2933699"/>
                </a:lnTo>
                <a:lnTo>
                  <a:pt x="1875007" y="2933699"/>
                </a:lnTo>
                <a:lnTo>
                  <a:pt x="1874487" y="2920999"/>
                </a:lnTo>
                <a:close/>
              </a:path>
              <a:path w="2852419" h="3149600">
                <a:moveTo>
                  <a:pt x="1189216" y="2920999"/>
                </a:moveTo>
                <a:lnTo>
                  <a:pt x="1211998" y="2920999"/>
                </a:lnTo>
                <a:lnTo>
                  <a:pt x="1212323" y="2933699"/>
                </a:lnTo>
                <a:lnTo>
                  <a:pt x="1189736" y="2933699"/>
                </a:lnTo>
                <a:lnTo>
                  <a:pt x="1189216" y="2920999"/>
                </a:lnTo>
                <a:close/>
              </a:path>
              <a:path w="2852419" h="3149600">
                <a:moveTo>
                  <a:pt x="708143" y="2920999"/>
                </a:moveTo>
                <a:lnTo>
                  <a:pt x="730968" y="2920999"/>
                </a:lnTo>
                <a:lnTo>
                  <a:pt x="731293" y="2933699"/>
                </a:lnTo>
                <a:lnTo>
                  <a:pt x="708186" y="2933699"/>
                </a:lnTo>
                <a:lnTo>
                  <a:pt x="708143" y="2920999"/>
                </a:lnTo>
                <a:close/>
              </a:path>
              <a:path w="2852419" h="3149600">
                <a:moveTo>
                  <a:pt x="333185" y="2920999"/>
                </a:moveTo>
                <a:lnTo>
                  <a:pt x="342281" y="2920999"/>
                </a:lnTo>
                <a:lnTo>
                  <a:pt x="341176" y="2933699"/>
                </a:lnTo>
                <a:lnTo>
                  <a:pt x="333856" y="2933699"/>
                </a:lnTo>
                <a:lnTo>
                  <a:pt x="333185" y="2920999"/>
                </a:lnTo>
                <a:close/>
              </a:path>
              <a:path w="2852419" h="3149600">
                <a:moveTo>
                  <a:pt x="1940907" y="2908299"/>
                </a:moveTo>
                <a:lnTo>
                  <a:pt x="2012871" y="2908299"/>
                </a:lnTo>
                <a:lnTo>
                  <a:pt x="2004100" y="2920999"/>
                </a:lnTo>
                <a:lnTo>
                  <a:pt x="1937615" y="2920999"/>
                </a:lnTo>
                <a:lnTo>
                  <a:pt x="1940907" y="2908299"/>
                </a:lnTo>
                <a:close/>
              </a:path>
              <a:path w="2852419" h="3149600">
                <a:moveTo>
                  <a:pt x="1866301" y="2908299"/>
                </a:moveTo>
                <a:lnTo>
                  <a:pt x="1893674" y="2908299"/>
                </a:lnTo>
                <a:lnTo>
                  <a:pt x="1893978" y="2920999"/>
                </a:lnTo>
                <a:lnTo>
                  <a:pt x="1867362" y="2920999"/>
                </a:lnTo>
                <a:lnTo>
                  <a:pt x="1866301" y="2908299"/>
                </a:lnTo>
                <a:close/>
              </a:path>
              <a:path w="2852419" h="3149600">
                <a:moveTo>
                  <a:pt x="1479238" y="2882899"/>
                </a:moveTo>
                <a:lnTo>
                  <a:pt x="1505008" y="2882899"/>
                </a:lnTo>
                <a:lnTo>
                  <a:pt x="1502973" y="2895599"/>
                </a:lnTo>
                <a:lnTo>
                  <a:pt x="1501414" y="2908299"/>
                </a:lnTo>
                <a:lnTo>
                  <a:pt x="1499573" y="2920999"/>
                </a:lnTo>
                <a:lnTo>
                  <a:pt x="1474278" y="2920999"/>
                </a:lnTo>
                <a:lnTo>
                  <a:pt x="1475599" y="2908299"/>
                </a:lnTo>
                <a:lnTo>
                  <a:pt x="1477007" y="2895599"/>
                </a:lnTo>
                <a:lnTo>
                  <a:pt x="1478480" y="2895599"/>
                </a:lnTo>
                <a:lnTo>
                  <a:pt x="1479238" y="2882899"/>
                </a:lnTo>
                <a:close/>
              </a:path>
              <a:path w="2852419" h="3149600">
                <a:moveTo>
                  <a:pt x="1188523" y="2895599"/>
                </a:moveTo>
                <a:lnTo>
                  <a:pt x="1212345" y="2895599"/>
                </a:lnTo>
                <a:lnTo>
                  <a:pt x="1211912" y="2908299"/>
                </a:lnTo>
                <a:lnTo>
                  <a:pt x="1211652" y="2908299"/>
                </a:lnTo>
                <a:lnTo>
                  <a:pt x="1211695" y="2920999"/>
                </a:lnTo>
                <a:lnTo>
                  <a:pt x="1188523" y="2920999"/>
                </a:lnTo>
                <a:lnTo>
                  <a:pt x="1188523" y="2895599"/>
                </a:lnTo>
                <a:close/>
              </a:path>
              <a:path w="2852419" h="3149600">
                <a:moveTo>
                  <a:pt x="707536" y="2908299"/>
                </a:moveTo>
                <a:lnTo>
                  <a:pt x="730535" y="2908299"/>
                </a:lnTo>
                <a:lnTo>
                  <a:pt x="730492" y="2920999"/>
                </a:lnTo>
                <a:lnTo>
                  <a:pt x="707536" y="2920999"/>
                </a:lnTo>
                <a:lnTo>
                  <a:pt x="707536" y="2908299"/>
                </a:lnTo>
                <a:close/>
              </a:path>
              <a:path w="2852419" h="3149600">
                <a:moveTo>
                  <a:pt x="326861" y="2908299"/>
                </a:moveTo>
                <a:lnTo>
                  <a:pt x="362464" y="2908299"/>
                </a:lnTo>
                <a:lnTo>
                  <a:pt x="355902" y="2920999"/>
                </a:lnTo>
                <a:lnTo>
                  <a:pt x="326666" y="2920999"/>
                </a:lnTo>
                <a:lnTo>
                  <a:pt x="326861" y="2908299"/>
                </a:lnTo>
                <a:close/>
              </a:path>
              <a:path w="2852419" h="3149600">
                <a:moveTo>
                  <a:pt x="1976402" y="2895599"/>
                </a:moveTo>
                <a:lnTo>
                  <a:pt x="2079053" y="2895599"/>
                </a:lnTo>
                <a:lnTo>
                  <a:pt x="2075977" y="2908299"/>
                </a:lnTo>
                <a:lnTo>
                  <a:pt x="1973370" y="2908299"/>
                </a:lnTo>
                <a:lnTo>
                  <a:pt x="1976402" y="2895599"/>
                </a:lnTo>
                <a:close/>
              </a:path>
              <a:path w="2852419" h="3149600">
                <a:moveTo>
                  <a:pt x="1861277" y="2895599"/>
                </a:moveTo>
                <a:lnTo>
                  <a:pt x="1885142" y="2895599"/>
                </a:lnTo>
                <a:lnTo>
                  <a:pt x="1886095" y="2908299"/>
                </a:lnTo>
                <a:lnTo>
                  <a:pt x="1862749" y="2908299"/>
                </a:lnTo>
                <a:lnTo>
                  <a:pt x="1861277" y="2895599"/>
                </a:lnTo>
                <a:close/>
              </a:path>
              <a:path w="2852419" h="3149600">
                <a:moveTo>
                  <a:pt x="707991" y="2895599"/>
                </a:moveTo>
                <a:lnTo>
                  <a:pt x="731336" y="2895599"/>
                </a:lnTo>
                <a:lnTo>
                  <a:pt x="730947" y="2908299"/>
                </a:lnTo>
                <a:lnTo>
                  <a:pt x="707666" y="2908299"/>
                </a:lnTo>
                <a:lnTo>
                  <a:pt x="707991" y="2895599"/>
                </a:lnTo>
                <a:close/>
              </a:path>
              <a:path w="2852419" h="3149600">
                <a:moveTo>
                  <a:pt x="383384" y="2870199"/>
                </a:moveTo>
                <a:lnTo>
                  <a:pt x="423210" y="2870199"/>
                </a:lnTo>
                <a:lnTo>
                  <a:pt x="413530" y="2882899"/>
                </a:lnTo>
                <a:lnTo>
                  <a:pt x="395555" y="2895599"/>
                </a:lnTo>
                <a:lnTo>
                  <a:pt x="371105" y="2908299"/>
                </a:lnTo>
                <a:lnTo>
                  <a:pt x="328745" y="2908299"/>
                </a:lnTo>
                <a:lnTo>
                  <a:pt x="328854" y="2895599"/>
                </a:lnTo>
                <a:lnTo>
                  <a:pt x="355643" y="2895599"/>
                </a:lnTo>
                <a:lnTo>
                  <a:pt x="356942" y="2882899"/>
                </a:lnTo>
                <a:lnTo>
                  <a:pt x="363807" y="2882899"/>
                </a:lnTo>
                <a:lnTo>
                  <a:pt x="383384" y="2870199"/>
                </a:lnTo>
                <a:close/>
              </a:path>
              <a:path w="2852419" h="3149600">
                <a:moveTo>
                  <a:pt x="2362122" y="2882899"/>
                </a:moveTo>
                <a:lnTo>
                  <a:pt x="2399934" y="2882899"/>
                </a:lnTo>
                <a:lnTo>
                  <a:pt x="2397271" y="2895599"/>
                </a:lnTo>
                <a:lnTo>
                  <a:pt x="2364505" y="2895599"/>
                </a:lnTo>
                <a:lnTo>
                  <a:pt x="2362122" y="2882899"/>
                </a:lnTo>
                <a:close/>
              </a:path>
              <a:path w="2852419" h="3149600">
                <a:moveTo>
                  <a:pt x="2049167" y="2882899"/>
                </a:moveTo>
                <a:lnTo>
                  <a:pt x="2110476" y="2882899"/>
                </a:lnTo>
                <a:lnTo>
                  <a:pt x="2109371" y="2895599"/>
                </a:lnTo>
                <a:lnTo>
                  <a:pt x="2013347" y="2895599"/>
                </a:lnTo>
                <a:lnTo>
                  <a:pt x="2049167" y="2882899"/>
                </a:lnTo>
                <a:close/>
              </a:path>
              <a:path w="2852419" h="3149600">
                <a:moveTo>
                  <a:pt x="1857054" y="2882899"/>
                </a:moveTo>
                <a:lnTo>
                  <a:pt x="1880399" y="2882899"/>
                </a:lnTo>
                <a:lnTo>
                  <a:pt x="1881699" y="2895599"/>
                </a:lnTo>
                <a:lnTo>
                  <a:pt x="1858050" y="2895599"/>
                </a:lnTo>
                <a:lnTo>
                  <a:pt x="1857054" y="2882899"/>
                </a:lnTo>
                <a:close/>
              </a:path>
              <a:path w="2852419" h="3149600">
                <a:moveTo>
                  <a:pt x="1189281" y="2882899"/>
                </a:moveTo>
                <a:lnTo>
                  <a:pt x="1213320" y="2882899"/>
                </a:lnTo>
                <a:lnTo>
                  <a:pt x="1212778" y="2895599"/>
                </a:lnTo>
                <a:lnTo>
                  <a:pt x="1189173" y="2895599"/>
                </a:lnTo>
                <a:lnTo>
                  <a:pt x="1189281" y="2882899"/>
                </a:lnTo>
                <a:close/>
              </a:path>
              <a:path w="2852419" h="3149600">
                <a:moveTo>
                  <a:pt x="709182" y="2882899"/>
                </a:moveTo>
                <a:lnTo>
                  <a:pt x="733372" y="2882899"/>
                </a:lnTo>
                <a:lnTo>
                  <a:pt x="732484" y="2895599"/>
                </a:lnTo>
                <a:lnTo>
                  <a:pt x="708511" y="2895599"/>
                </a:lnTo>
                <a:lnTo>
                  <a:pt x="709182" y="2882899"/>
                </a:lnTo>
                <a:close/>
              </a:path>
              <a:path w="2852419" h="3149600">
                <a:moveTo>
                  <a:pt x="328009" y="2882899"/>
                </a:moveTo>
                <a:lnTo>
                  <a:pt x="348778" y="2882899"/>
                </a:lnTo>
                <a:lnTo>
                  <a:pt x="349167" y="2895599"/>
                </a:lnTo>
                <a:lnTo>
                  <a:pt x="328334" y="2895599"/>
                </a:lnTo>
                <a:lnTo>
                  <a:pt x="328009" y="2882899"/>
                </a:lnTo>
                <a:close/>
              </a:path>
              <a:path w="2852419" h="3149600">
                <a:moveTo>
                  <a:pt x="2329573" y="2870199"/>
                </a:moveTo>
                <a:lnTo>
                  <a:pt x="2444438" y="2870199"/>
                </a:lnTo>
                <a:lnTo>
                  <a:pt x="2426572" y="2882899"/>
                </a:lnTo>
                <a:lnTo>
                  <a:pt x="2332237" y="2882899"/>
                </a:lnTo>
                <a:lnTo>
                  <a:pt x="2329573" y="2870199"/>
                </a:lnTo>
                <a:close/>
              </a:path>
              <a:path w="2852419" h="3149600">
                <a:moveTo>
                  <a:pt x="2094342" y="2870199"/>
                </a:moveTo>
                <a:lnTo>
                  <a:pt x="2117969" y="2870199"/>
                </a:lnTo>
                <a:lnTo>
                  <a:pt x="2116821" y="2882899"/>
                </a:lnTo>
                <a:lnTo>
                  <a:pt x="2093151" y="2882899"/>
                </a:lnTo>
                <a:lnTo>
                  <a:pt x="2094342" y="2870199"/>
                </a:lnTo>
                <a:close/>
              </a:path>
              <a:path w="2852419" h="3149600">
                <a:moveTo>
                  <a:pt x="1854736" y="2870199"/>
                </a:moveTo>
                <a:lnTo>
                  <a:pt x="1877995" y="2870199"/>
                </a:lnTo>
                <a:lnTo>
                  <a:pt x="1879165" y="2882899"/>
                </a:lnTo>
                <a:lnTo>
                  <a:pt x="1855408" y="2882899"/>
                </a:lnTo>
                <a:lnTo>
                  <a:pt x="1854736" y="2870199"/>
                </a:lnTo>
                <a:close/>
              </a:path>
              <a:path w="2852419" h="3149600">
                <a:moveTo>
                  <a:pt x="1482010" y="2870199"/>
                </a:moveTo>
                <a:lnTo>
                  <a:pt x="1507131" y="2870199"/>
                </a:lnTo>
                <a:lnTo>
                  <a:pt x="1506719" y="2882899"/>
                </a:lnTo>
                <a:lnTo>
                  <a:pt x="1480407" y="2882899"/>
                </a:lnTo>
                <a:lnTo>
                  <a:pt x="1482010" y="2870199"/>
                </a:lnTo>
                <a:close/>
              </a:path>
              <a:path w="2852419" h="3149600">
                <a:moveTo>
                  <a:pt x="1190624" y="2870199"/>
                </a:moveTo>
                <a:lnTo>
                  <a:pt x="1215030" y="2870199"/>
                </a:lnTo>
                <a:lnTo>
                  <a:pt x="1214099" y="2882899"/>
                </a:lnTo>
                <a:lnTo>
                  <a:pt x="1190104" y="2882899"/>
                </a:lnTo>
                <a:lnTo>
                  <a:pt x="1190624" y="2870199"/>
                </a:lnTo>
                <a:close/>
              </a:path>
              <a:path w="2852419" h="3149600">
                <a:moveTo>
                  <a:pt x="710893" y="2870199"/>
                </a:moveTo>
                <a:lnTo>
                  <a:pt x="734910" y="2870199"/>
                </a:lnTo>
                <a:lnTo>
                  <a:pt x="734563" y="2882899"/>
                </a:lnTo>
                <a:lnTo>
                  <a:pt x="709767" y="2882899"/>
                </a:lnTo>
                <a:lnTo>
                  <a:pt x="710893" y="2870199"/>
                </a:lnTo>
                <a:close/>
              </a:path>
              <a:path w="2852419" h="3149600">
                <a:moveTo>
                  <a:pt x="325389" y="2870199"/>
                </a:moveTo>
                <a:lnTo>
                  <a:pt x="346525" y="2870199"/>
                </a:lnTo>
                <a:lnTo>
                  <a:pt x="347305" y="2882899"/>
                </a:lnTo>
                <a:lnTo>
                  <a:pt x="326038" y="2882899"/>
                </a:lnTo>
                <a:lnTo>
                  <a:pt x="325389" y="2870199"/>
                </a:lnTo>
                <a:close/>
              </a:path>
              <a:path w="2852419" h="3149600">
                <a:moveTo>
                  <a:pt x="2413881" y="2857499"/>
                </a:moveTo>
                <a:lnTo>
                  <a:pt x="2470274" y="2857499"/>
                </a:lnTo>
                <a:lnTo>
                  <a:pt x="2462240" y="2870199"/>
                </a:lnTo>
                <a:lnTo>
                  <a:pt x="2410676" y="2870199"/>
                </a:lnTo>
                <a:lnTo>
                  <a:pt x="2413881" y="2857499"/>
                </a:lnTo>
                <a:close/>
              </a:path>
              <a:path w="2852419" h="3149600">
                <a:moveTo>
                  <a:pt x="2313417" y="2857499"/>
                </a:moveTo>
                <a:lnTo>
                  <a:pt x="2352853" y="2857499"/>
                </a:lnTo>
                <a:lnTo>
                  <a:pt x="2355625" y="2870199"/>
                </a:lnTo>
                <a:lnTo>
                  <a:pt x="2315778" y="2870199"/>
                </a:lnTo>
                <a:lnTo>
                  <a:pt x="2313417" y="2857499"/>
                </a:lnTo>
                <a:close/>
              </a:path>
              <a:path w="2852419" h="3149600">
                <a:moveTo>
                  <a:pt x="2100124" y="2857499"/>
                </a:moveTo>
                <a:lnTo>
                  <a:pt x="2121521" y="2857499"/>
                </a:lnTo>
                <a:lnTo>
                  <a:pt x="2120784" y="2870199"/>
                </a:lnTo>
                <a:lnTo>
                  <a:pt x="2099041" y="2870199"/>
                </a:lnTo>
                <a:lnTo>
                  <a:pt x="2100124" y="2857499"/>
                </a:lnTo>
                <a:close/>
              </a:path>
              <a:path w="2852419" h="3149600">
                <a:moveTo>
                  <a:pt x="1852441" y="2857499"/>
                </a:moveTo>
                <a:lnTo>
                  <a:pt x="1876198" y="2857499"/>
                </a:lnTo>
                <a:lnTo>
                  <a:pt x="1877259" y="2870199"/>
                </a:lnTo>
                <a:lnTo>
                  <a:pt x="1853459" y="2870199"/>
                </a:lnTo>
                <a:lnTo>
                  <a:pt x="1852441" y="2857499"/>
                </a:lnTo>
                <a:close/>
              </a:path>
              <a:path w="2852419" h="3149600">
                <a:moveTo>
                  <a:pt x="1484911" y="2857499"/>
                </a:moveTo>
                <a:lnTo>
                  <a:pt x="1510228" y="2857499"/>
                </a:lnTo>
                <a:lnTo>
                  <a:pt x="1507997" y="2870199"/>
                </a:lnTo>
                <a:lnTo>
                  <a:pt x="1483244" y="2870199"/>
                </a:lnTo>
                <a:lnTo>
                  <a:pt x="1484911" y="2857499"/>
                </a:lnTo>
                <a:close/>
              </a:path>
              <a:path w="2852419" h="3149600">
                <a:moveTo>
                  <a:pt x="1192399" y="2857499"/>
                </a:moveTo>
                <a:lnTo>
                  <a:pt x="1216893" y="2857499"/>
                </a:lnTo>
                <a:lnTo>
                  <a:pt x="1215918" y="2870199"/>
                </a:lnTo>
                <a:lnTo>
                  <a:pt x="1191533" y="2870199"/>
                </a:lnTo>
                <a:lnTo>
                  <a:pt x="1192399" y="2857499"/>
                </a:lnTo>
                <a:close/>
              </a:path>
              <a:path w="2852419" h="3149600">
                <a:moveTo>
                  <a:pt x="713990" y="2857499"/>
                </a:moveTo>
                <a:lnTo>
                  <a:pt x="738635" y="2857499"/>
                </a:lnTo>
                <a:lnTo>
                  <a:pt x="737335" y="2870199"/>
                </a:lnTo>
                <a:lnTo>
                  <a:pt x="712604" y="2870199"/>
                </a:lnTo>
                <a:lnTo>
                  <a:pt x="713990" y="2857499"/>
                </a:lnTo>
                <a:close/>
              </a:path>
              <a:path w="2852419" h="3149600">
                <a:moveTo>
                  <a:pt x="406059" y="2857499"/>
                </a:moveTo>
                <a:lnTo>
                  <a:pt x="441943" y="2857499"/>
                </a:lnTo>
                <a:lnTo>
                  <a:pt x="429469" y="2870199"/>
                </a:lnTo>
                <a:lnTo>
                  <a:pt x="389881" y="2870199"/>
                </a:lnTo>
                <a:lnTo>
                  <a:pt x="406059" y="2857499"/>
                </a:lnTo>
                <a:close/>
              </a:path>
              <a:path w="2852419" h="3149600">
                <a:moveTo>
                  <a:pt x="321296" y="2857499"/>
                </a:moveTo>
                <a:lnTo>
                  <a:pt x="342714" y="2857499"/>
                </a:lnTo>
                <a:lnTo>
                  <a:pt x="343818" y="2870199"/>
                </a:lnTo>
                <a:lnTo>
                  <a:pt x="322400" y="2870199"/>
                </a:lnTo>
                <a:lnTo>
                  <a:pt x="321296" y="2857499"/>
                </a:lnTo>
                <a:close/>
              </a:path>
              <a:path w="2852419" h="3149600">
                <a:moveTo>
                  <a:pt x="2447253" y="2844799"/>
                </a:moveTo>
                <a:lnTo>
                  <a:pt x="2493728" y="2844799"/>
                </a:lnTo>
                <a:lnTo>
                  <a:pt x="2488725" y="2857499"/>
                </a:lnTo>
                <a:lnTo>
                  <a:pt x="2438331" y="2857499"/>
                </a:lnTo>
                <a:lnTo>
                  <a:pt x="2447253" y="2844799"/>
                </a:lnTo>
                <a:close/>
              </a:path>
              <a:path w="2852419" h="3149600">
                <a:moveTo>
                  <a:pt x="2301723" y="2844799"/>
                </a:moveTo>
                <a:lnTo>
                  <a:pt x="2332691" y="2844799"/>
                </a:lnTo>
                <a:lnTo>
                  <a:pt x="2335139" y="2857499"/>
                </a:lnTo>
                <a:lnTo>
                  <a:pt x="2303325" y="2857499"/>
                </a:lnTo>
                <a:lnTo>
                  <a:pt x="2301723" y="2844799"/>
                </a:lnTo>
                <a:close/>
              </a:path>
              <a:path w="2852419" h="3149600">
                <a:moveTo>
                  <a:pt x="2102766" y="2844799"/>
                </a:moveTo>
                <a:lnTo>
                  <a:pt x="2123621" y="2844799"/>
                </a:lnTo>
                <a:lnTo>
                  <a:pt x="2122842" y="2857499"/>
                </a:lnTo>
                <a:lnTo>
                  <a:pt x="2102073" y="2857499"/>
                </a:lnTo>
                <a:lnTo>
                  <a:pt x="2102766" y="2844799"/>
                </a:lnTo>
                <a:close/>
              </a:path>
              <a:path w="2852419" h="3149600">
                <a:moveTo>
                  <a:pt x="1850752" y="2844799"/>
                </a:moveTo>
                <a:lnTo>
                  <a:pt x="1874140" y="2844799"/>
                </a:lnTo>
                <a:lnTo>
                  <a:pt x="1875050" y="2857499"/>
                </a:lnTo>
                <a:lnTo>
                  <a:pt x="1851683" y="2857499"/>
                </a:lnTo>
                <a:lnTo>
                  <a:pt x="1850752" y="2844799"/>
                </a:lnTo>
                <a:close/>
              </a:path>
              <a:path w="2852419" h="3149600">
                <a:moveTo>
                  <a:pt x="1266377" y="1549399"/>
                </a:moveTo>
                <a:lnTo>
                  <a:pt x="1795853" y="1549399"/>
                </a:lnTo>
                <a:lnTo>
                  <a:pt x="1756263" y="1740382"/>
                </a:lnTo>
                <a:lnTo>
                  <a:pt x="1572517" y="2578099"/>
                </a:lnTo>
                <a:lnTo>
                  <a:pt x="1516162" y="2832099"/>
                </a:lnTo>
                <a:lnTo>
                  <a:pt x="1512480" y="2857499"/>
                </a:lnTo>
                <a:lnTo>
                  <a:pt x="1485778" y="2857499"/>
                </a:lnTo>
                <a:lnTo>
                  <a:pt x="1486189" y="2844799"/>
                </a:lnTo>
                <a:lnTo>
                  <a:pt x="1487900" y="2844799"/>
                </a:lnTo>
                <a:lnTo>
                  <a:pt x="1490520" y="2832099"/>
                </a:lnTo>
                <a:lnTo>
                  <a:pt x="1494830" y="2806699"/>
                </a:lnTo>
                <a:lnTo>
                  <a:pt x="1498598" y="2793999"/>
                </a:lnTo>
                <a:lnTo>
                  <a:pt x="1502908" y="2781299"/>
                </a:lnTo>
                <a:lnTo>
                  <a:pt x="1505745" y="2768599"/>
                </a:lnTo>
                <a:lnTo>
                  <a:pt x="1507044" y="2755899"/>
                </a:lnTo>
                <a:lnTo>
                  <a:pt x="1508538" y="2755899"/>
                </a:lnTo>
                <a:lnTo>
                  <a:pt x="1512783" y="2730499"/>
                </a:lnTo>
                <a:lnTo>
                  <a:pt x="1519670" y="2692399"/>
                </a:lnTo>
                <a:lnTo>
                  <a:pt x="1523698" y="2679699"/>
                </a:lnTo>
                <a:lnTo>
                  <a:pt x="1524737" y="2666999"/>
                </a:lnTo>
                <a:lnTo>
                  <a:pt x="1527791" y="2654299"/>
                </a:lnTo>
                <a:lnTo>
                  <a:pt x="1532967" y="2628899"/>
                </a:lnTo>
                <a:lnTo>
                  <a:pt x="1534028" y="2628899"/>
                </a:lnTo>
                <a:lnTo>
                  <a:pt x="1536107" y="2616199"/>
                </a:lnTo>
                <a:lnTo>
                  <a:pt x="1539290" y="2603499"/>
                </a:lnTo>
                <a:lnTo>
                  <a:pt x="1540330" y="2603499"/>
                </a:lnTo>
                <a:lnTo>
                  <a:pt x="1541413" y="2590799"/>
                </a:lnTo>
                <a:lnTo>
                  <a:pt x="1548906" y="2552699"/>
                </a:lnTo>
                <a:lnTo>
                  <a:pt x="1553237" y="2539999"/>
                </a:lnTo>
                <a:lnTo>
                  <a:pt x="1586025" y="2387599"/>
                </a:lnTo>
                <a:lnTo>
                  <a:pt x="1588234" y="2387599"/>
                </a:lnTo>
                <a:lnTo>
                  <a:pt x="1590399" y="2374899"/>
                </a:lnTo>
                <a:lnTo>
                  <a:pt x="1599127" y="2336799"/>
                </a:lnTo>
                <a:lnTo>
                  <a:pt x="1607768" y="2298699"/>
                </a:lnTo>
                <a:lnTo>
                  <a:pt x="1615239" y="2260599"/>
                </a:lnTo>
                <a:lnTo>
                  <a:pt x="1621563" y="2222499"/>
                </a:lnTo>
                <a:lnTo>
                  <a:pt x="1627800" y="2197099"/>
                </a:lnTo>
                <a:lnTo>
                  <a:pt x="1631871" y="2184399"/>
                </a:lnTo>
                <a:lnTo>
                  <a:pt x="1632867" y="2171699"/>
                </a:lnTo>
                <a:lnTo>
                  <a:pt x="1633885" y="2171699"/>
                </a:lnTo>
                <a:lnTo>
                  <a:pt x="1637870" y="2146299"/>
                </a:lnTo>
                <a:lnTo>
                  <a:pt x="1642764" y="2120899"/>
                </a:lnTo>
                <a:lnTo>
                  <a:pt x="1648503" y="2095499"/>
                </a:lnTo>
                <a:lnTo>
                  <a:pt x="1652250" y="2070099"/>
                </a:lnTo>
                <a:lnTo>
                  <a:pt x="1656819" y="2044699"/>
                </a:lnTo>
                <a:lnTo>
                  <a:pt x="1661280" y="2031999"/>
                </a:lnTo>
                <a:lnTo>
                  <a:pt x="1665612" y="2006599"/>
                </a:lnTo>
                <a:lnTo>
                  <a:pt x="1667301" y="1993899"/>
                </a:lnTo>
                <a:lnTo>
                  <a:pt x="1670614" y="1968499"/>
                </a:lnTo>
                <a:lnTo>
                  <a:pt x="1673040" y="1955799"/>
                </a:lnTo>
                <a:lnTo>
                  <a:pt x="1676960" y="1930399"/>
                </a:lnTo>
                <a:lnTo>
                  <a:pt x="1679234" y="1917699"/>
                </a:lnTo>
                <a:lnTo>
                  <a:pt x="1681443" y="1904999"/>
                </a:lnTo>
                <a:lnTo>
                  <a:pt x="1684301" y="1879599"/>
                </a:lnTo>
                <a:lnTo>
                  <a:pt x="1685687" y="1866899"/>
                </a:lnTo>
                <a:lnTo>
                  <a:pt x="1688373" y="1854199"/>
                </a:lnTo>
                <a:lnTo>
                  <a:pt x="1689672" y="1841499"/>
                </a:lnTo>
                <a:lnTo>
                  <a:pt x="1692184" y="1828799"/>
                </a:lnTo>
                <a:lnTo>
                  <a:pt x="1694566" y="1803399"/>
                </a:lnTo>
                <a:lnTo>
                  <a:pt x="1696723" y="1779082"/>
                </a:lnTo>
                <a:lnTo>
                  <a:pt x="1697143" y="1777999"/>
                </a:lnTo>
                <a:lnTo>
                  <a:pt x="1619650" y="1777999"/>
                </a:lnTo>
                <a:lnTo>
                  <a:pt x="1637308" y="1733224"/>
                </a:lnTo>
                <a:lnTo>
                  <a:pt x="1640729" y="1727199"/>
                </a:lnTo>
                <a:lnTo>
                  <a:pt x="1644692" y="1714499"/>
                </a:lnTo>
                <a:lnTo>
                  <a:pt x="1561878" y="1714499"/>
                </a:lnTo>
                <a:lnTo>
                  <a:pt x="1571580" y="1701799"/>
                </a:lnTo>
                <a:lnTo>
                  <a:pt x="1572901" y="1701799"/>
                </a:lnTo>
                <a:lnTo>
                  <a:pt x="1579485" y="1689099"/>
                </a:lnTo>
                <a:lnTo>
                  <a:pt x="1584552" y="1689099"/>
                </a:lnTo>
                <a:lnTo>
                  <a:pt x="1591807" y="1676399"/>
                </a:lnTo>
                <a:lnTo>
                  <a:pt x="1597546" y="1663699"/>
                </a:lnTo>
                <a:lnTo>
                  <a:pt x="1603003" y="1650999"/>
                </a:lnTo>
                <a:lnTo>
                  <a:pt x="1606122" y="1650999"/>
                </a:lnTo>
                <a:lnTo>
                  <a:pt x="1612056" y="1638299"/>
                </a:lnTo>
                <a:lnTo>
                  <a:pt x="1614849" y="1638299"/>
                </a:lnTo>
                <a:lnTo>
                  <a:pt x="1616647" y="1625599"/>
                </a:lnTo>
                <a:lnTo>
                  <a:pt x="1620090" y="1625599"/>
                </a:lnTo>
                <a:lnTo>
                  <a:pt x="1624616" y="1612899"/>
                </a:lnTo>
                <a:lnTo>
                  <a:pt x="1325499" y="1612899"/>
                </a:lnTo>
                <a:lnTo>
                  <a:pt x="1347632" y="1600199"/>
                </a:lnTo>
                <a:lnTo>
                  <a:pt x="974883" y="1600199"/>
                </a:lnTo>
                <a:lnTo>
                  <a:pt x="1002214" y="1587499"/>
                </a:lnTo>
                <a:lnTo>
                  <a:pt x="1078357" y="1587499"/>
                </a:lnTo>
                <a:lnTo>
                  <a:pt x="1152682" y="1574799"/>
                </a:lnTo>
                <a:lnTo>
                  <a:pt x="1170440" y="1574799"/>
                </a:lnTo>
                <a:lnTo>
                  <a:pt x="1188761" y="1562099"/>
                </a:lnTo>
                <a:lnTo>
                  <a:pt x="1253037" y="1562099"/>
                </a:lnTo>
                <a:lnTo>
                  <a:pt x="1266377" y="1549399"/>
                </a:lnTo>
                <a:close/>
              </a:path>
              <a:path w="2852419" h="3149600">
                <a:moveTo>
                  <a:pt x="1194890" y="2844799"/>
                </a:moveTo>
                <a:lnTo>
                  <a:pt x="1219405" y="2844799"/>
                </a:lnTo>
                <a:lnTo>
                  <a:pt x="1218929" y="2857499"/>
                </a:lnTo>
                <a:lnTo>
                  <a:pt x="1193785" y="2857499"/>
                </a:lnTo>
                <a:lnTo>
                  <a:pt x="1194890" y="2844799"/>
                </a:lnTo>
                <a:close/>
              </a:path>
              <a:path w="2852419" h="3149600">
                <a:moveTo>
                  <a:pt x="717217" y="2844799"/>
                </a:moveTo>
                <a:lnTo>
                  <a:pt x="742056" y="2844799"/>
                </a:lnTo>
                <a:lnTo>
                  <a:pt x="740519" y="2857499"/>
                </a:lnTo>
                <a:lnTo>
                  <a:pt x="715527" y="2857499"/>
                </a:lnTo>
                <a:lnTo>
                  <a:pt x="717217" y="2844799"/>
                </a:lnTo>
                <a:close/>
              </a:path>
              <a:path w="2852419" h="3149600">
                <a:moveTo>
                  <a:pt x="424661" y="2844799"/>
                </a:moveTo>
                <a:lnTo>
                  <a:pt x="463599" y="2844799"/>
                </a:lnTo>
                <a:lnTo>
                  <a:pt x="454330" y="2857499"/>
                </a:lnTo>
                <a:lnTo>
                  <a:pt x="418511" y="2857499"/>
                </a:lnTo>
                <a:lnTo>
                  <a:pt x="424661" y="2844799"/>
                </a:lnTo>
                <a:close/>
              </a:path>
              <a:path w="2852419" h="3149600">
                <a:moveTo>
                  <a:pt x="316271" y="2844799"/>
                </a:moveTo>
                <a:lnTo>
                  <a:pt x="338989" y="2844799"/>
                </a:lnTo>
                <a:lnTo>
                  <a:pt x="341133" y="2857499"/>
                </a:lnTo>
                <a:lnTo>
                  <a:pt x="318047" y="2857499"/>
                </a:lnTo>
                <a:lnTo>
                  <a:pt x="316271" y="2844799"/>
                </a:lnTo>
                <a:close/>
              </a:path>
              <a:path w="2852419" h="3149600">
                <a:moveTo>
                  <a:pt x="2473826" y="2832099"/>
                </a:moveTo>
                <a:lnTo>
                  <a:pt x="2509840" y="2832099"/>
                </a:lnTo>
                <a:lnTo>
                  <a:pt x="2507934" y="2844799"/>
                </a:lnTo>
                <a:lnTo>
                  <a:pt x="2471314" y="2844799"/>
                </a:lnTo>
                <a:lnTo>
                  <a:pt x="2473826" y="2832099"/>
                </a:lnTo>
                <a:close/>
              </a:path>
              <a:path w="2852419" h="3149600">
                <a:moveTo>
                  <a:pt x="2292562" y="2832099"/>
                </a:moveTo>
                <a:lnTo>
                  <a:pt x="2320954" y="2832099"/>
                </a:lnTo>
                <a:lnTo>
                  <a:pt x="2324137" y="2844799"/>
                </a:lnTo>
                <a:lnTo>
                  <a:pt x="2293537" y="2844799"/>
                </a:lnTo>
                <a:lnTo>
                  <a:pt x="2292562" y="2832099"/>
                </a:lnTo>
                <a:close/>
              </a:path>
              <a:path w="2852419" h="3149600">
                <a:moveTo>
                  <a:pt x="2104217" y="2832099"/>
                </a:moveTo>
                <a:lnTo>
                  <a:pt x="2125267" y="2832099"/>
                </a:lnTo>
                <a:lnTo>
                  <a:pt x="2124812" y="2844799"/>
                </a:lnTo>
                <a:lnTo>
                  <a:pt x="2103827" y="2844799"/>
                </a:lnTo>
                <a:lnTo>
                  <a:pt x="2104217" y="2832099"/>
                </a:lnTo>
                <a:close/>
              </a:path>
              <a:path w="2852419" h="3149600">
                <a:moveTo>
                  <a:pt x="1847806" y="2819399"/>
                </a:moveTo>
                <a:lnTo>
                  <a:pt x="1871910" y="2819399"/>
                </a:lnTo>
                <a:lnTo>
                  <a:pt x="1872386" y="2832099"/>
                </a:lnTo>
                <a:lnTo>
                  <a:pt x="1873426" y="2844799"/>
                </a:lnTo>
                <a:lnTo>
                  <a:pt x="1849539" y="2844799"/>
                </a:lnTo>
                <a:lnTo>
                  <a:pt x="1848413" y="2832099"/>
                </a:lnTo>
                <a:lnTo>
                  <a:pt x="1847806" y="2819399"/>
                </a:lnTo>
                <a:close/>
              </a:path>
              <a:path w="2852419" h="3149600">
                <a:moveTo>
                  <a:pt x="1197662" y="2832099"/>
                </a:moveTo>
                <a:lnTo>
                  <a:pt x="1222653" y="2832099"/>
                </a:lnTo>
                <a:lnTo>
                  <a:pt x="1222090" y="2844799"/>
                </a:lnTo>
                <a:lnTo>
                  <a:pt x="1197142" y="2844799"/>
                </a:lnTo>
                <a:lnTo>
                  <a:pt x="1197662" y="2832099"/>
                </a:lnTo>
                <a:close/>
              </a:path>
              <a:path w="2852419" h="3149600">
                <a:moveTo>
                  <a:pt x="720725" y="2832099"/>
                </a:moveTo>
                <a:lnTo>
                  <a:pt x="745716" y="2832099"/>
                </a:lnTo>
                <a:lnTo>
                  <a:pt x="745435" y="2844799"/>
                </a:lnTo>
                <a:lnTo>
                  <a:pt x="719317" y="2844799"/>
                </a:lnTo>
                <a:lnTo>
                  <a:pt x="720725" y="2832099"/>
                </a:lnTo>
                <a:close/>
              </a:path>
              <a:path w="2852419" h="3149600">
                <a:moveTo>
                  <a:pt x="449025" y="2832099"/>
                </a:moveTo>
                <a:lnTo>
                  <a:pt x="478954" y="2832099"/>
                </a:lnTo>
                <a:lnTo>
                  <a:pt x="475879" y="2844799"/>
                </a:lnTo>
                <a:lnTo>
                  <a:pt x="436875" y="2844799"/>
                </a:lnTo>
                <a:lnTo>
                  <a:pt x="449025" y="2832099"/>
                </a:lnTo>
                <a:close/>
              </a:path>
              <a:path w="2852419" h="3149600">
                <a:moveTo>
                  <a:pt x="310511" y="2832099"/>
                </a:moveTo>
                <a:lnTo>
                  <a:pt x="333358" y="2832099"/>
                </a:lnTo>
                <a:lnTo>
                  <a:pt x="333835" y="2844799"/>
                </a:lnTo>
                <a:lnTo>
                  <a:pt x="312005" y="2844799"/>
                </a:lnTo>
                <a:lnTo>
                  <a:pt x="310511" y="2832099"/>
                </a:lnTo>
                <a:close/>
              </a:path>
              <a:path w="2852419" h="3149600">
                <a:moveTo>
                  <a:pt x="2493468" y="2819399"/>
                </a:moveTo>
                <a:lnTo>
                  <a:pt x="2521535" y="2819399"/>
                </a:lnTo>
                <a:lnTo>
                  <a:pt x="2519932" y="2832099"/>
                </a:lnTo>
                <a:lnTo>
                  <a:pt x="2492342" y="2832099"/>
                </a:lnTo>
                <a:lnTo>
                  <a:pt x="2493468" y="2819399"/>
                </a:lnTo>
                <a:close/>
              </a:path>
              <a:path w="2852419" h="3149600">
                <a:moveTo>
                  <a:pt x="2282774" y="2819399"/>
                </a:moveTo>
                <a:lnTo>
                  <a:pt x="2309259" y="2819399"/>
                </a:lnTo>
                <a:lnTo>
                  <a:pt x="2311771" y="2832099"/>
                </a:lnTo>
                <a:lnTo>
                  <a:pt x="2285026" y="2832099"/>
                </a:lnTo>
                <a:lnTo>
                  <a:pt x="2282774" y="2819399"/>
                </a:lnTo>
                <a:close/>
              </a:path>
              <a:path w="2852419" h="3149600">
                <a:moveTo>
                  <a:pt x="2106275" y="2793999"/>
                </a:moveTo>
                <a:lnTo>
                  <a:pt x="2127714" y="2793999"/>
                </a:lnTo>
                <a:lnTo>
                  <a:pt x="2127411" y="2806699"/>
                </a:lnTo>
                <a:lnTo>
                  <a:pt x="2127130" y="2806699"/>
                </a:lnTo>
                <a:lnTo>
                  <a:pt x="2126502" y="2819399"/>
                </a:lnTo>
                <a:lnTo>
                  <a:pt x="2125939" y="2832099"/>
                </a:lnTo>
                <a:lnTo>
                  <a:pt x="2105127" y="2832099"/>
                </a:lnTo>
                <a:lnTo>
                  <a:pt x="2105647" y="2819399"/>
                </a:lnTo>
                <a:lnTo>
                  <a:pt x="2106123" y="2806699"/>
                </a:lnTo>
                <a:lnTo>
                  <a:pt x="2106275" y="2793999"/>
                </a:lnTo>
                <a:close/>
              </a:path>
              <a:path w="2852419" h="3149600">
                <a:moveTo>
                  <a:pt x="1204159" y="2806699"/>
                </a:moveTo>
                <a:lnTo>
                  <a:pt x="1229995" y="2806699"/>
                </a:lnTo>
                <a:lnTo>
                  <a:pt x="1228176" y="2819399"/>
                </a:lnTo>
                <a:lnTo>
                  <a:pt x="1225447" y="2832099"/>
                </a:lnTo>
                <a:lnTo>
                  <a:pt x="1199654" y="2832099"/>
                </a:lnTo>
                <a:lnTo>
                  <a:pt x="1200564" y="2819399"/>
                </a:lnTo>
                <a:lnTo>
                  <a:pt x="1201820" y="2819399"/>
                </a:lnTo>
                <a:lnTo>
                  <a:pt x="1204159" y="2806699"/>
                </a:lnTo>
                <a:close/>
              </a:path>
              <a:path w="2852419" h="3149600">
                <a:moveTo>
                  <a:pt x="724385" y="2819399"/>
                </a:moveTo>
                <a:lnTo>
                  <a:pt x="750502" y="2819399"/>
                </a:lnTo>
                <a:lnTo>
                  <a:pt x="750177" y="2832099"/>
                </a:lnTo>
                <a:lnTo>
                  <a:pt x="721916" y="2832099"/>
                </a:lnTo>
                <a:lnTo>
                  <a:pt x="724385" y="2819399"/>
                </a:lnTo>
                <a:close/>
              </a:path>
              <a:path w="2852419" h="3149600">
                <a:moveTo>
                  <a:pt x="473193" y="2819399"/>
                </a:moveTo>
                <a:lnTo>
                  <a:pt x="500285" y="2819399"/>
                </a:lnTo>
                <a:lnTo>
                  <a:pt x="491168" y="2832099"/>
                </a:lnTo>
                <a:lnTo>
                  <a:pt x="458120" y="2832099"/>
                </a:lnTo>
                <a:lnTo>
                  <a:pt x="473193" y="2819399"/>
                </a:lnTo>
                <a:close/>
              </a:path>
              <a:path w="2852419" h="3149600">
                <a:moveTo>
                  <a:pt x="297669" y="2806699"/>
                </a:moveTo>
                <a:lnTo>
                  <a:pt x="320646" y="2806699"/>
                </a:lnTo>
                <a:lnTo>
                  <a:pt x="323700" y="2819399"/>
                </a:lnTo>
                <a:lnTo>
                  <a:pt x="328832" y="2832099"/>
                </a:lnTo>
                <a:lnTo>
                  <a:pt x="305920" y="2832099"/>
                </a:lnTo>
                <a:lnTo>
                  <a:pt x="300722" y="2819399"/>
                </a:lnTo>
                <a:lnTo>
                  <a:pt x="297669" y="2806699"/>
                </a:lnTo>
                <a:close/>
              </a:path>
              <a:path w="2852419" h="3149600">
                <a:moveTo>
                  <a:pt x="2503928" y="2806699"/>
                </a:moveTo>
                <a:lnTo>
                  <a:pt x="2526169" y="2806699"/>
                </a:lnTo>
                <a:lnTo>
                  <a:pt x="2525303" y="2819399"/>
                </a:lnTo>
                <a:lnTo>
                  <a:pt x="2502910" y="2819399"/>
                </a:lnTo>
                <a:lnTo>
                  <a:pt x="2503928" y="2806699"/>
                </a:lnTo>
                <a:close/>
              </a:path>
              <a:path w="2852419" h="3149600">
                <a:moveTo>
                  <a:pt x="2275930" y="2806699"/>
                </a:moveTo>
                <a:lnTo>
                  <a:pt x="2300900" y="2806699"/>
                </a:lnTo>
                <a:lnTo>
                  <a:pt x="2304018" y="2819399"/>
                </a:lnTo>
                <a:lnTo>
                  <a:pt x="2278009" y="2819399"/>
                </a:lnTo>
                <a:lnTo>
                  <a:pt x="2275930" y="2806699"/>
                </a:lnTo>
                <a:close/>
              </a:path>
              <a:path w="2852419" h="3149600">
                <a:moveTo>
                  <a:pt x="1840855" y="2679699"/>
                </a:moveTo>
                <a:lnTo>
                  <a:pt x="1867730" y="2679699"/>
                </a:lnTo>
                <a:lnTo>
                  <a:pt x="1867817" y="2717799"/>
                </a:lnTo>
                <a:lnTo>
                  <a:pt x="1868185" y="2743199"/>
                </a:lnTo>
                <a:lnTo>
                  <a:pt x="1868510" y="2755899"/>
                </a:lnTo>
                <a:lnTo>
                  <a:pt x="1868943" y="2768599"/>
                </a:lnTo>
                <a:lnTo>
                  <a:pt x="1869333" y="2781299"/>
                </a:lnTo>
                <a:lnTo>
                  <a:pt x="1869766" y="2793999"/>
                </a:lnTo>
                <a:lnTo>
                  <a:pt x="1870935" y="2806699"/>
                </a:lnTo>
                <a:lnTo>
                  <a:pt x="1871260" y="2819399"/>
                </a:lnTo>
                <a:lnTo>
                  <a:pt x="1847092" y="2819399"/>
                </a:lnTo>
                <a:lnTo>
                  <a:pt x="1846420" y="2806699"/>
                </a:lnTo>
                <a:lnTo>
                  <a:pt x="1845792" y="2806699"/>
                </a:lnTo>
                <a:lnTo>
                  <a:pt x="1844753" y="2781299"/>
                </a:lnTo>
                <a:lnTo>
                  <a:pt x="1844341" y="2781299"/>
                </a:lnTo>
                <a:lnTo>
                  <a:pt x="1843389" y="2768599"/>
                </a:lnTo>
                <a:lnTo>
                  <a:pt x="1842739" y="2743199"/>
                </a:lnTo>
                <a:lnTo>
                  <a:pt x="1842176" y="2730499"/>
                </a:lnTo>
                <a:lnTo>
                  <a:pt x="1841808" y="2717799"/>
                </a:lnTo>
                <a:lnTo>
                  <a:pt x="1841396" y="2705099"/>
                </a:lnTo>
                <a:lnTo>
                  <a:pt x="1840855" y="2679699"/>
                </a:lnTo>
                <a:close/>
              </a:path>
              <a:path w="2852419" h="3149600">
                <a:moveTo>
                  <a:pt x="1765188" y="2590799"/>
                </a:moveTo>
                <a:lnTo>
                  <a:pt x="1794077" y="2590799"/>
                </a:lnTo>
                <a:lnTo>
                  <a:pt x="1791413" y="2603499"/>
                </a:lnTo>
                <a:lnTo>
                  <a:pt x="1790504" y="2616199"/>
                </a:lnTo>
                <a:lnTo>
                  <a:pt x="1788728" y="2616199"/>
                </a:lnTo>
                <a:lnTo>
                  <a:pt x="1784159" y="2641599"/>
                </a:lnTo>
                <a:lnTo>
                  <a:pt x="1780412" y="2654299"/>
                </a:lnTo>
                <a:lnTo>
                  <a:pt x="1774673" y="2679699"/>
                </a:lnTo>
                <a:lnTo>
                  <a:pt x="1770753" y="2692399"/>
                </a:lnTo>
                <a:lnTo>
                  <a:pt x="1765751" y="2705099"/>
                </a:lnTo>
                <a:lnTo>
                  <a:pt x="1761658" y="2717799"/>
                </a:lnTo>
                <a:lnTo>
                  <a:pt x="1755399" y="2743199"/>
                </a:lnTo>
                <a:lnTo>
                  <a:pt x="1753255" y="2755899"/>
                </a:lnTo>
                <a:lnTo>
                  <a:pt x="1751133" y="2755899"/>
                </a:lnTo>
                <a:lnTo>
                  <a:pt x="1746780" y="2781299"/>
                </a:lnTo>
                <a:lnTo>
                  <a:pt x="1742362" y="2793999"/>
                </a:lnTo>
                <a:lnTo>
                  <a:pt x="1734457" y="2819399"/>
                </a:lnTo>
                <a:lnTo>
                  <a:pt x="1709423" y="2819399"/>
                </a:lnTo>
                <a:lnTo>
                  <a:pt x="1714512" y="2806699"/>
                </a:lnTo>
                <a:lnTo>
                  <a:pt x="1718670" y="2793999"/>
                </a:lnTo>
                <a:lnTo>
                  <a:pt x="1723759" y="2768599"/>
                </a:lnTo>
                <a:lnTo>
                  <a:pt x="1728740" y="2755899"/>
                </a:lnTo>
                <a:lnTo>
                  <a:pt x="1731664" y="2743199"/>
                </a:lnTo>
                <a:lnTo>
                  <a:pt x="1733591" y="2730499"/>
                </a:lnTo>
                <a:lnTo>
                  <a:pt x="1738334" y="2717799"/>
                </a:lnTo>
                <a:lnTo>
                  <a:pt x="1741127" y="2705099"/>
                </a:lnTo>
                <a:lnTo>
                  <a:pt x="1746585" y="2679699"/>
                </a:lnTo>
                <a:lnTo>
                  <a:pt x="1751003" y="2666999"/>
                </a:lnTo>
                <a:lnTo>
                  <a:pt x="1755312" y="2641599"/>
                </a:lnTo>
                <a:lnTo>
                  <a:pt x="1758669" y="2628899"/>
                </a:lnTo>
                <a:lnTo>
                  <a:pt x="1761961" y="2616199"/>
                </a:lnTo>
                <a:lnTo>
                  <a:pt x="1765188" y="2590799"/>
                </a:lnTo>
                <a:close/>
              </a:path>
              <a:path w="2852419" h="3149600">
                <a:moveTo>
                  <a:pt x="730210" y="2806699"/>
                </a:moveTo>
                <a:lnTo>
                  <a:pt x="756220" y="2806699"/>
                </a:lnTo>
                <a:lnTo>
                  <a:pt x="755483" y="2819399"/>
                </a:lnTo>
                <a:lnTo>
                  <a:pt x="726702" y="2819399"/>
                </a:lnTo>
                <a:lnTo>
                  <a:pt x="730210" y="2806699"/>
                </a:lnTo>
                <a:close/>
              </a:path>
              <a:path w="2852419" h="3149600">
                <a:moveTo>
                  <a:pt x="479192" y="2806699"/>
                </a:moveTo>
                <a:lnTo>
                  <a:pt x="518455" y="2806699"/>
                </a:lnTo>
                <a:lnTo>
                  <a:pt x="515423" y="2819399"/>
                </a:lnTo>
                <a:lnTo>
                  <a:pt x="476182" y="2819399"/>
                </a:lnTo>
                <a:lnTo>
                  <a:pt x="479192" y="2806699"/>
                </a:lnTo>
                <a:close/>
              </a:path>
              <a:path w="2852419" h="3149600">
                <a:moveTo>
                  <a:pt x="2508259" y="2793999"/>
                </a:moveTo>
                <a:lnTo>
                  <a:pt x="2529223" y="2793999"/>
                </a:lnTo>
                <a:lnTo>
                  <a:pt x="2528898" y="2806699"/>
                </a:lnTo>
                <a:lnTo>
                  <a:pt x="2507934" y="2806699"/>
                </a:lnTo>
                <a:lnTo>
                  <a:pt x="2508259" y="2793999"/>
                </a:lnTo>
                <a:close/>
              </a:path>
              <a:path w="2852419" h="3149600">
                <a:moveTo>
                  <a:pt x="2269542" y="2793999"/>
                </a:moveTo>
                <a:lnTo>
                  <a:pt x="2295681" y="2793999"/>
                </a:lnTo>
                <a:lnTo>
                  <a:pt x="2298258" y="2806699"/>
                </a:lnTo>
                <a:lnTo>
                  <a:pt x="2271880" y="2806699"/>
                </a:lnTo>
                <a:lnTo>
                  <a:pt x="2269542" y="2793999"/>
                </a:lnTo>
                <a:close/>
              </a:path>
              <a:path w="2852419" h="3149600">
                <a:moveTo>
                  <a:pt x="1208187" y="2793999"/>
                </a:moveTo>
                <a:lnTo>
                  <a:pt x="1233503" y="2793999"/>
                </a:lnTo>
                <a:lnTo>
                  <a:pt x="1231511" y="2806699"/>
                </a:lnTo>
                <a:lnTo>
                  <a:pt x="1205935" y="2806699"/>
                </a:lnTo>
                <a:lnTo>
                  <a:pt x="1208187" y="2793999"/>
                </a:lnTo>
                <a:close/>
              </a:path>
              <a:path w="2852419" h="3149600">
                <a:moveTo>
                  <a:pt x="735949" y="2793999"/>
                </a:moveTo>
                <a:lnTo>
                  <a:pt x="762955" y="2793999"/>
                </a:lnTo>
                <a:lnTo>
                  <a:pt x="759706" y="2806699"/>
                </a:lnTo>
                <a:lnTo>
                  <a:pt x="733589" y="2806699"/>
                </a:lnTo>
                <a:lnTo>
                  <a:pt x="735949" y="2793999"/>
                </a:lnTo>
                <a:close/>
              </a:path>
              <a:path w="2852419" h="3149600">
                <a:moveTo>
                  <a:pt x="500090" y="2793999"/>
                </a:moveTo>
                <a:lnTo>
                  <a:pt x="541367" y="2793999"/>
                </a:lnTo>
                <a:lnTo>
                  <a:pt x="533766" y="2806699"/>
                </a:lnTo>
                <a:lnTo>
                  <a:pt x="485169" y="2806699"/>
                </a:lnTo>
                <a:lnTo>
                  <a:pt x="500090" y="2793999"/>
                </a:lnTo>
                <a:close/>
              </a:path>
              <a:path w="2852419" h="3149600">
                <a:moveTo>
                  <a:pt x="290500" y="2793999"/>
                </a:moveTo>
                <a:lnTo>
                  <a:pt x="313023" y="2793999"/>
                </a:lnTo>
                <a:lnTo>
                  <a:pt x="316228" y="2806699"/>
                </a:lnTo>
                <a:lnTo>
                  <a:pt x="292320" y="2806699"/>
                </a:lnTo>
                <a:lnTo>
                  <a:pt x="290500" y="2793999"/>
                </a:lnTo>
                <a:close/>
              </a:path>
              <a:path w="2852419" h="3149600">
                <a:moveTo>
                  <a:pt x="2509602" y="2768599"/>
                </a:moveTo>
                <a:lnTo>
                  <a:pt x="2530262" y="2768599"/>
                </a:lnTo>
                <a:lnTo>
                  <a:pt x="2530349" y="2781299"/>
                </a:lnTo>
                <a:lnTo>
                  <a:pt x="2530197" y="2793999"/>
                </a:lnTo>
                <a:lnTo>
                  <a:pt x="2509494" y="2793999"/>
                </a:lnTo>
                <a:lnTo>
                  <a:pt x="2509732" y="2781299"/>
                </a:lnTo>
                <a:lnTo>
                  <a:pt x="2509602" y="2768599"/>
                </a:lnTo>
                <a:close/>
              </a:path>
              <a:path w="2852419" h="3149600">
                <a:moveTo>
                  <a:pt x="2263240" y="2781299"/>
                </a:moveTo>
                <a:lnTo>
                  <a:pt x="2289704" y="2781299"/>
                </a:lnTo>
                <a:lnTo>
                  <a:pt x="2293169" y="2793999"/>
                </a:lnTo>
                <a:lnTo>
                  <a:pt x="2266142" y="2793999"/>
                </a:lnTo>
                <a:lnTo>
                  <a:pt x="2263240" y="2781299"/>
                </a:lnTo>
                <a:close/>
              </a:path>
              <a:path w="2852419" h="3149600">
                <a:moveTo>
                  <a:pt x="2106405" y="2781299"/>
                </a:moveTo>
                <a:lnTo>
                  <a:pt x="2127888" y="2781299"/>
                </a:lnTo>
                <a:lnTo>
                  <a:pt x="2127844" y="2793999"/>
                </a:lnTo>
                <a:lnTo>
                  <a:pt x="2106405" y="2793999"/>
                </a:lnTo>
                <a:lnTo>
                  <a:pt x="2106405" y="2781299"/>
                </a:lnTo>
                <a:close/>
              </a:path>
              <a:path w="2852419" h="3149600">
                <a:moveTo>
                  <a:pt x="1232767" y="2717799"/>
                </a:moveTo>
                <a:lnTo>
                  <a:pt x="1264472" y="2717799"/>
                </a:lnTo>
                <a:lnTo>
                  <a:pt x="1259837" y="2730499"/>
                </a:lnTo>
                <a:lnTo>
                  <a:pt x="1253232" y="2743199"/>
                </a:lnTo>
                <a:lnTo>
                  <a:pt x="1249052" y="2755899"/>
                </a:lnTo>
                <a:lnTo>
                  <a:pt x="1246042" y="2768599"/>
                </a:lnTo>
                <a:lnTo>
                  <a:pt x="1242209" y="2768599"/>
                </a:lnTo>
                <a:lnTo>
                  <a:pt x="1239459" y="2781299"/>
                </a:lnTo>
                <a:lnTo>
                  <a:pt x="1236817" y="2793999"/>
                </a:lnTo>
                <a:lnTo>
                  <a:pt x="1208555" y="2793999"/>
                </a:lnTo>
                <a:lnTo>
                  <a:pt x="1210937" y="2781299"/>
                </a:lnTo>
                <a:lnTo>
                  <a:pt x="1213428" y="2781299"/>
                </a:lnTo>
                <a:lnTo>
                  <a:pt x="1216914" y="2768599"/>
                </a:lnTo>
                <a:lnTo>
                  <a:pt x="1219665" y="2755899"/>
                </a:lnTo>
                <a:lnTo>
                  <a:pt x="1222523" y="2755899"/>
                </a:lnTo>
                <a:lnTo>
                  <a:pt x="1227504" y="2743199"/>
                </a:lnTo>
                <a:lnTo>
                  <a:pt x="1232767" y="2717799"/>
                </a:lnTo>
                <a:close/>
              </a:path>
              <a:path w="2852419" h="3149600">
                <a:moveTo>
                  <a:pt x="741320" y="2781299"/>
                </a:moveTo>
                <a:lnTo>
                  <a:pt x="770751" y="2781299"/>
                </a:lnTo>
                <a:lnTo>
                  <a:pt x="767199" y="2793999"/>
                </a:lnTo>
                <a:lnTo>
                  <a:pt x="739631" y="2793999"/>
                </a:lnTo>
                <a:lnTo>
                  <a:pt x="741320" y="2781299"/>
                </a:lnTo>
                <a:close/>
              </a:path>
              <a:path w="2852419" h="3149600">
                <a:moveTo>
                  <a:pt x="585330" y="2730499"/>
                </a:moveTo>
                <a:lnTo>
                  <a:pt x="621279" y="2730499"/>
                </a:lnTo>
                <a:lnTo>
                  <a:pt x="610559" y="2743199"/>
                </a:lnTo>
                <a:lnTo>
                  <a:pt x="606444" y="2743199"/>
                </a:lnTo>
                <a:lnTo>
                  <a:pt x="571621" y="2768599"/>
                </a:lnTo>
                <a:lnTo>
                  <a:pt x="564085" y="2781299"/>
                </a:lnTo>
                <a:lnTo>
                  <a:pt x="551502" y="2793999"/>
                </a:lnTo>
                <a:lnTo>
                  <a:pt x="513582" y="2793999"/>
                </a:lnTo>
                <a:lnTo>
                  <a:pt x="523609" y="2781299"/>
                </a:lnTo>
                <a:lnTo>
                  <a:pt x="531080" y="2781299"/>
                </a:lnTo>
                <a:lnTo>
                  <a:pt x="533571" y="2768599"/>
                </a:lnTo>
                <a:lnTo>
                  <a:pt x="546002" y="2768599"/>
                </a:lnTo>
                <a:lnTo>
                  <a:pt x="555877" y="2755899"/>
                </a:lnTo>
                <a:lnTo>
                  <a:pt x="568199" y="2743199"/>
                </a:lnTo>
                <a:lnTo>
                  <a:pt x="585330" y="2730499"/>
                </a:lnTo>
                <a:close/>
              </a:path>
              <a:path w="2852419" h="3149600">
                <a:moveTo>
                  <a:pt x="285563" y="2781299"/>
                </a:moveTo>
                <a:lnTo>
                  <a:pt x="308930" y="2781299"/>
                </a:lnTo>
                <a:lnTo>
                  <a:pt x="310489" y="2793999"/>
                </a:lnTo>
                <a:lnTo>
                  <a:pt x="287144" y="2793999"/>
                </a:lnTo>
                <a:lnTo>
                  <a:pt x="285563" y="2781299"/>
                </a:lnTo>
                <a:close/>
              </a:path>
              <a:path w="2852419" h="3149600">
                <a:moveTo>
                  <a:pt x="2259060" y="2768599"/>
                </a:moveTo>
                <a:lnTo>
                  <a:pt x="2284766" y="2768599"/>
                </a:lnTo>
                <a:lnTo>
                  <a:pt x="2287040" y="2781299"/>
                </a:lnTo>
                <a:lnTo>
                  <a:pt x="2261117" y="2781299"/>
                </a:lnTo>
                <a:lnTo>
                  <a:pt x="2259060" y="2768599"/>
                </a:lnTo>
                <a:close/>
              </a:path>
              <a:path w="2852419" h="3149600">
                <a:moveTo>
                  <a:pt x="2101402" y="2666999"/>
                </a:moveTo>
                <a:lnTo>
                  <a:pt x="2124098" y="2666999"/>
                </a:lnTo>
                <a:lnTo>
                  <a:pt x="2124704" y="2679699"/>
                </a:lnTo>
                <a:lnTo>
                  <a:pt x="2125830" y="2692399"/>
                </a:lnTo>
                <a:lnTo>
                  <a:pt x="2126545" y="2717799"/>
                </a:lnTo>
                <a:lnTo>
                  <a:pt x="2127195" y="2730499"/>
                </a:lnTo>
                <a:lnTo>
                  <a:pt x="2127498" y="2743199"/>
                </a:lnTo>
                <a:lnTo>
                  <a:pt x="2127823" y="2755899"/>
                </a:lnTo>
                <a:lnTo>
                  <a:pt x="2127909" y="2768599"/>
                </a:lnTo>
                <a:lnTo>
                  <a:pt x="2127931" y="2781299"/>
                </a:lnTo>
                <a:lnTo>
                  <a:pt x="2106361" y="2781299"/>
                </a:lnTo>
                <a:lnTo>
                  <a:pt x="2106188" y="2768599"/>
                </a:lnTo>
                <a:lnTo>
                  <a:pt x="2105950" y="2755899"/>
                </a:lnTo>
                <a:lnTo>
                  <a:pt x="2105625" y="2743199"/>
                </a:lnTo>
                <a:lnTo>
                  <a:pt x="2105127" y="2730499"/>
                </a:lnTo>
                <a:lnTo>
                  <a:pt x="2104542" y="2717799"/>
                </a:lnTo>
                <a:lnTo>
                  <a:pt x="2103827" y="2705099"/>
                </a:lnTo>
                <a:lnTo>
                  <a:pt x="2103156" y="2692399"/>
                </a:lnTo>
                <a:lnTo>
                  <a:pt x="2102247" y="2679699"/>
                </a:lnTo>
                <a:lnTo>
                  <a:pt x="2101402" y="2666999"/>
                </a:lnTo>
                <a:close/>
              </a:path>
              <a:path w="2852419" h="3149600">
                <a:moveTo>
                  <a:pt x="754097" y="2755899"/>
                </a:moveTo>
                <a:lnTo>
                  <a:pt x="783138" y="2755899"/>
                </a:lnTo>
                <a:lnTo>
                  <a:pt x="778222" y="2768599"/>
                </a:lnTo>
                <a:lnTo>
                  <a:pt x="774433" y="2781299"/>
                </a:lnTo>
                <a:lnTo>
                  <a:pt x="745716" y="2781299"/>
                </a:lnTo>
                <a:lnTo>
                  <a:pt x="747514" y="2768599"/>
                </a:lnTo>
                <a:lnTo>
                  <a:pt x="750307" y="2768599"/>
                </a:lnTo>
                <a:lnTo>
                  <a:pt x="754097" y="2755899"/>
                </a:lnTo>
                <a:close/>
              </a:path>
              <a:path w="2852419" h="3149600">
                <a:moveTo>
                  <a:pt x="281859" y="2768599"/>
                </a:moveTo>
                <a:lnTo>
                  <a:pt x="304988" y="2768599"/>
                </a:lnTo>
                <a:lnTo>
                  <a:pt x="306808" y="2781299"/>
                </a:lnTo>
                <a:lnTo>
                  <a:pt x="283029" y="2781299"/>
                </a:lnTo>
                <a:lnTo>
                  <a:pt x="281859" y="2768599"/>
                </a:lnTo>
                <a:close/>
              </a:path>
              <a:path w="2852419" h="3149600">
                <a:moveTo>
                  <a:pt x="2508562" y="2755899"/>
                </a:moveTo>
                <a:lnTo>
                  <a:pt x="2529179" y="2755899"/>
                </a:lnTo>
                <a:lnTo>
                  <a:pt x="2529591" y="2768599"/>
                </a:lnTo>
                <a:lnTo>
                  <a:pt x="2508996" y="2768599"/>
                </a:lnTo>
                <a:lnTo>
                  <a:pt x="2508562" y="2755899"/>
                </a:lnTo>
                <a:close/>
              </a:path>
              <a:path w="2852419" h="3149600">
                <a:moveTo>
                  <a:pt x="2253819" y="2755899"/>
                </a:moveTo>
                <a:lnTo>
                  <a:pt x="2280413" y="2755899"/>
                </a:lnTo>
                <a:lnTo>
                  <a:pt x="2281626" y="2768599"/>
                </a:lnTo>
                <a:lnTo>
                  <a:pt x="2257046" y="2768599"/>
                </a:lnTo>
                <a:lnTo>
                  <a:pt x="2253819" y="2755899"/>
                </a:lnTo>
                <a:close/>
              </a:path>
              <a:path w="2852419" h="3149600">
                <a:moveTo>
                  <a:pt x="278503" y="2755899"/>
                </a:moveTo>
                <a:lnTo>
                  <a:pt x="300917" y="2755899"/>
                </a:lnTo>
                <a:lnTo>
                  <a:pt x="302151" y="2768599"/>
                </a:lnTo>
                <a:lnTo>
                  <a:pt x="279759" y="2768599"/>
                </a:lnTo>
                <a:lnTo>
                  <a:pt x="278503" y="2755899"/>
                </a:lnTo>
                <a:close/>
              </a:path>
              <a:path w="2852419" h="3149600">
                <a:moveTo>
                  <a:pt x="2506917" y="2743199"/>
                </a:moveTo>
                <a:lnTo>
                  <a:pt x="2527598" y="2743199"/>
                </a:lnTo>
                <a:lnTo>
                  <a:pt x="2528465" y="2755899"/>
                </a:lnTo>
                <a:lnTo>
                  <a:pt x="2507934" y="2755899"/>
                </a:lnTo>
                <a:lnTo>
                  <a:pt x="2506917" y="2743199"/>
                </a:lnTo>
                <a:close/>
              </a:path>
              <a:path w="2852419" h="3149600">
                <a:moveTo>
                  <a:pt x="2246023" y="2730499"/>
                </a:moveTo>
                <a:lnTo>
                  <a:pt x="2271361" y="2730499"/>
                </a:lnTo>
                <a:lnTo>
                  <a:pt x="2275172" y="2743199"/>
                </a:lnTo>
                <a:lnTo>
                  <a:pt x="2276883" y="2755899"/>
                </a:lnTo>
                <a:lnTo>
                  <a:pt x="2252563" y="2755899"/>
                </a:lnTo>
                <a:lnTo>
                  <a:pt x="2249510" y="2743199"/>
                </a:lnTo>
                <a:lnTo>
                  <a:pt x="2247755" y="2743199"/>
                </a:lnTo>
                <a:lnTo>
                  <a:pt x="2246023" y="2730499"/>
                </a:lnTo>
                <a:close/>
              </a:path>
              <a:path w="2852419" h="3149600">
                <a:moveTo>
                  <a:pt x="763063" y="2743199"/>
                </a:moveTo>
                <a:lnTo>
                  <a:pt x="791346" y="2743199"/>
                </a:lnTo>
                <a:lnTo>
                  <a:pt x="787188" y="2755899"/>
                </a:lnTo>
                <a:lnTo>
                  <a:pt x="760009" y="2755899"/>
                </a:lnTo>
                <a:lnTo>
                  <a:pt x="763063" y="2743199"/>
                </a:lnTo>
                <a:close/>
              </a:path>
              <a:path w="2852419" h="3149600">
                <a:moveTo>
                  <a:pt x="275904" y="2743199"/>
                </a:moveTo>
                <a:lnTo>
                  <a:pt x="298318" y="2743199"/>
                </a:lnTo>
                <a:lnTo>
                  <a:pt x="298535" y="2755899"/>
                </a:lnTo>
                <a:lnTo>
                  <a:pt x="276857" y="2755899"/>
                </a:lnTo>
                <a:lnTo>
                  <a:pt x="275904" y="2743199"/>
                </a:lnTo>
                <a:close/>
              </a:path>
              <a:path w="2852419" h="3149600">
                <a:moveTo>
                  <a:pt x="2482033" y="2616199"/>
                </a:moveTo>
                <a:lnTo>
                  <a:pt x="2505097" y="2616199"/>
                </a:lnTo>
                <a:lnTo>
                  <a:pt x="2507176" y="2628899"/>
                </a:lnTo>
                <a:lnTo>
                  <a:pt x="2509862" y="2641599"/>
                </a:lnTo>
                <a:lnTo>
                  <a:pt x="2511833" y="2654299"/>
                </a:lnTo>
                <a:lnTo>
                  <a:pt x="2513089" y="2654299"/>
                </a:lnTo>
                <a:lnTo>
                  <a:pt x="2513738" y="2666999"/>
                </a:lnTo>
                <a:lnTo>
                  <a:pt x="2516792" y="2679699"/>
                </a:lnTo>
                <a:lnTo>
                  <a:pt x="2518546" y="2692399"/>
                </a:lnTo>
                <a:lnTo>
                  <a:pt x="2520798" y="2705099"/>
                </a:lnTo>
                <a:lnTo>
                  <a:pt x="2521340" y="2705099"/>
                </a:lnTo>
                <a:lnTo>
                  <a:pt x="2523440" y="2717799"/>
                </a:lnTo>
                <a:lnTo>
                  <a:pt x="2524935" y="2730499"/>
                </a:lnTo>
                <a:lnTo>
                  <a:pt x="2526104" y="2730499"/>
                </a:lnTo>
                <a:lnTo>
                  <a:pt x="2526732" y="2743199"/>
                </a:lnTo>
                <a:lnTo>
                  <a:pt x="2505357" y="2743199"/>
                </a:lnTo>
                <a:lnTo>
                  <a:pt x="2503625" y="2730499"/>
                </a:lnTo>
                <a:lnTo>
                  <a:pt x="2501481" y="2717799"/>
                </a:lnTo>
                <a:lnTo>
                  <a:pt x="2498644" y="2692399"/>
                </a:lnTo>
                <a:lnTo>
                  <a:pt x="2497453" y="2692399"/>
                </a:lnTo>
                <a:lnTo>
                  <a:pt x="2495006" y="2679699"/>
                </a:lnTo>
                <a:lnTo>
                  <a:pt x="2494356" y="2679699"/>
                </a:lnTo>
                <a:lnTo>
                  <a:pt x="2493100" y="2666999"/>
                </a:lnTo>
                <a:lnTo>
                  <a:pt x="2491129" y="2666999"/>
                </a:lnTo>
                <a:lnTo>
                  <a:pt x="2489115" y="2654299"/>
                </a:lnTo>
                <a:lnTo>
                  <a:pt x="2486343" y="2641599"/>
                </a:lnTo>
                <a:lnTo>
                  <a:pt x="2482033" y="2616199"/>
                </a:lnTo>
                <a:close/>
              </a:path>
              <a:path w="2852419" h="3149600">
                <a:moveTo>
                  <a:pt x="769343" y="2730499"/>
                </a:moveTo>
                <a:lnTo>
                  <a:pt x="798861" y="2730499"/>
                </a:lnTo>
                <a:lnTo>
                  <a:pt x="797756" y="2743199"/>
                </a:lnTo>
                <a:lnTo>
                  <a:pt x="767221" y="2743199"/>
                </a:lnTo>
                <a:lnTo>
                  <a:pt x="769343" y="2730499"/>
                </a:lnTo>
                <a:close/>
              </a:path>
              <a:path w="2852419" h="3149600">
                <a:moveTo>
                  <a:pt x="274366" y="2730499"/>
                </a:moveTo>
                <a:lnTo>
                  <a:pt x="295936" y="2730499"/>
                </a:lnTo>
                <a:lnTo>
                  <a:pt x="296542" y="2743199"/>
                </a:lnTo>
                <a:lnTo>
                  <a:pt x="274886" y="2743199"/>
                </a:lnTo>
                <a:lnTo>
                  <a:pt x="274366" y="2730499"/>
                </a:lnTo>
                <a:close/>
              </a:path>
              <a:path w="2852419" h="3149600">
                <a:moveTo>
                  <a:pt x="2239028" y="2705099"/>
                </a:moveTo>
                <a:lnTo>
                  <a:pt x="2264842" y="2705099"/>
                </a:lnTo>
                <a:lnTo>
                  <a:pt x="2267268" y="2717799"/>
                </a:lnTo>
                <a:lnTo>
                  <a:pt x="2269282" y="2730499"/>
                </a:lnTo>
                <a:lnTo>
                  <a:pt x="2243792" y="2730499"/>
                </a:lnTo>
                <a:lnTo>
                  <a:pt x="2241107" y="2717799"/>
                </a:lnTo>
                <a:lnTo>
                  <a:pt x="2239028" y="2705099"/>
                </a:lnTo>
                <a:close/>
              </a:path>
              <a:path w="2852419" h="3149600">
                <a:moveTo>
                  <a:pt x="779132" y="2717799"/>
                </a:moveTo>
                <a:lnTo>
                  <a:pt x="808888" y="2717799"/>
                </a:lnTo>
                <a:lnTo>
                  <a:pt x="804383" y="2730499"/>
                </a:lnTo>
                <a:lnTo>
                  <a:pt x="773631" y="2730499"/>
                </a:lnTo>
                <a:lnTo>
                  <a:pt x="779132" y="2717799"/>
                </a:lnTo>
                <a:close/>
              </a:path>
              <a:path w="2852419" h="3149600">
                <a:moveTo>
                  <a:pt x="616775" y="2705099"/>
                </a:moveTo>
                <a:lnTo>
                  <a:pt x="655604" y="2705099"/>
                </a:lnTo>
                <a:lnTo>
                  <a:pt x="653179" y="2717799"/>
                </a:lnTo>
                <a:lnTo>
                  <a:pt x="640943" y="2717799"/>
                </a:lnTo>
                <a:lnTo>
                  <a:pt x="631111" y="2730499"/>
                </a:lnTo>
                <a:lnTo>
                  <a:pt x="596699" y="2730499"/>
                </a:lnTo>
                <a:lnTo>
                  <a:pt x="607159" y="2717799"/>
                </a:lnTo>
                <a:lnTo>
                  <a:pt x="616775" y="2705099"/>
                </a:lnTo>
                <a:close/>
              </a:path>
              <a:path w="2852419" h="3149600">
                <a:moveTo>
                  <a:pt x="273002" y="2717799"/>
                </a:moveTo>
                <a:lnTo>
                  <a:pt x="294962" y="2717799"/>
                </a:lnTo>
                <a:lnTo>
                  <a:pt x="295438" y="2730499"/>
                </a:lnTo>
                <a:lnTo>
                  <a:pt x="273392" y="2730499"/>
                </a:lnTo>
                <a:lnTo>
                  <a:pt x="273002" y="2717799"/>
                </a:lnTo>
                <a:close/>
              </a:path>
              <a:path w="2852419" h="3149600">
                <a:moveTo>
                  <a:pt x="1237163" y="2705099"/>
                </a:moveTo>
                <a:lnTo>
                  <a:pt x="1266334" y="2705099"/>
                </a:lnTo>
                <a:lnTo>
                  <a:pt x="1265663" y="2717799"/>
                </a:lnTo>
                <a:lnTo>
                  <a:pt x="1234954" y="2717799"/>
                </a:lnTo>
                <a:lnTo>
                  <a:pt x="1237163" y="2705099"/>
                </a:lnTo>
                <a:close/>
              </a:path>
              <a:path w="2852419" h="3149600">
                <a:moveTo>
                  <a:pt x="796349" y="2692399"/>
                </a:moveTo>
                <a:lnTo>
                  <a:pt x="825260" y="2692399"/>
                </a:lnTo>
                <a:lnTo>
                  <a:pt x="820496" y="2705099"/>
                </a:lnTo>
                <a:lnTo>
                  <a:pt x="814648" y="2717799"/>
                </a:lnTo>
                <a:lnTo>
                  <a:pt x="783636" y="2717799"/>
                </a:lnTo>
                <a:lnTo>
                  <a:pt x="785910" y="2705099"/>
                </a:lnTo>
                <a:lnTo>
                  <a:pt x="790502" y="2705099"/>
                </a:lnTo>
                <a:lnTo>
                  <a:pt x="796349" y="2692399"/>
                </a:lnTo>
                <a:close/>
              </a:path>
              <a:path w="2852419" h="3149600">
                <a:moveTo>
                  <a:pt x="272504" y="2705099"/>
                </a:moveTo>
                <a:lnTo>
                  <a:pt x="294463" y="2705099"/>
                </a:lnTo>
                <a:lnTo>
                  <a:pt x="294528" y="2717799"/>
                </a:lnTo>
                <a:lnTo>
                  <a:pt x="272547" y="2717799"/>
                </a:lnTo>
                <a:lnTo>
                  <a:pt x="272504" y="2705099"/>
                </a:lnTo>
                <a:close/>
              </a:path>
              <a:path w="2852419" h="3149600">
                <a:moveTo>
                  <a:pt x="2230907" y="2679699"/>
                </a:moveTo>
                <a:lnTo>
                  <a:pt x="2258540" y="2679699"/>
                </a:lnTo>
                <a:lnTo>
                  <a:pt x="2261161" y="2692399"/>
                </a:lnTo>
                <a:lnTo>
                  <a:pt x="2263434" y="2705099"/>
                </a:lnTo>
                <a:lnTo>
                  <a:pt x="2236039" y="2705099"/>
                </a:lnTo>
                <a:lnTo>
                  <a:pt x="2233657" y="2692399"/>
                </a:lnTo>
                <a:lnTo>
                  <a:pt x="2230907" y="2679699"/>
                </a:lnTo>
                <a:close/>
              </a:path>
              <a:path w="2852419" h="3149600">
                <a:moveTo>
                  <a:pt x="1619650" y="1777999"/>
                </a:moveTo>
                <a:lnTo>
                  <a:pt x="1696819" y="1777999"/>
                </a:lnTo>
                <a:lnTo>
                  <a:pt x="1696723" y="1779082"/>
                </a:lnTo>
                <a:lnTo>
                  <a:pt x="1692206" y="1790699"/>
                </a:lnTo>
                <a:lnTo>
                  <a:pt x="1682980" y="1816099"/>
                </a:lnTo>
                <a:lnTo>
                  <a:pt x="1680663" y="1816099"/>
                </a:lnTo>
                <a:lnTo>
                  <a:pt x="1669358" y="1841499"/>
                </a:lnTo>
                <a:lnTo>
                  <a:pt x="1654047" y="1879599"/>
                </a:lnTo>
                <a:lnTo>
                  <a:pt x="1641660" y="1904999"/>
                </a:lnTo>
                <a:lnTo>
                  <a:pt x="1630204" y="1930399"/>
                </a:lnTo>
                <a:lnTo>
                  <a:pt x="1616798" y="1955799"/>
                </a:lnTo>
                <a:lnTo>
                  <a:pt x="1611038" y="1968499"/>
                </a:lnTo>
                <a:lnTo>
                  <a:pt x="1608461" y="1981199"/>
                </a:lnTo>
                <a:lnTo>
                  <a:pt x="1597221" y="2006599"/>
                </a:lnTo>
                <a:lnTo>
                  <a:pt x="1590118" y="2019299"/>
                </a:lnTo>
                <a:lnTo>
                  <a:pt x="1579983" y="2044699"/>
                </a:lnTo>
                <a:lnTo>
                  <a:pt x="1575890" y="2044699"/>
                </a:lnTo>
                <a:lnTo>
                  <a:pt x="1565603" y="2070099"/>
                </a:lnTo>
                <a:lnTo>
                  <a:pt x="1557287" y="2082799"/>
                </a:lnTo>
                <a:lnTo>
                  <a:pt x="1555186" y="2095499"/>
                </a:lnTo>
                <a:lnTo>
                  <a:pt x="1551007" y="2095499"/>
                </a:lnTo>
                <a:lnTo>
                  <a:pt x="1538316" y="2120899"/>
                </a:lnTo>
                <a:lnTo>
                  <a:pt x="1527639" y="2146299"/>
                </a:lnTo>
                <a:lnTo>
                  <a:pt x="1525474" y="2146299"/>
                </a:lnTo>
                <a:lnTo>
                  <a:pt x="1523330" y="2158999"/>
                </a:lnTo>
                <a:lnTo>
                  <a:pt x="1514667" y="2171699"/>
                </a:lnTo>
                <a:lnTo>
                  <a:pt x="1510293" y="2184399"/>
                </a:lnTo>
                <a:lnTo>
                  <a:pt x="1508127" y="2184399"/>
                </a:lnTo>
                <a:lnTo>
                  <a:pt x="1499335" y="2197099"/>
                </a:lnTo>
                <a:lnTo>
                  <a:pt x="1494917" y="2209799"/>
                </a:lnTo>
                <a:lnTo>
                  <a:pt x="1490455" y="2222499"/>
                </a:lnTo>
                <a:lnTo>
                  <a:pt x="1483807" y="2235199"/>
                </a:lnTo>
                <a:lnTo>
                  <a:pt x="1477115" y="2247899"/>
                </a:lnTo>
                <a:lnTo>
                  <a:pt x="1463623" y="2273299"/>
                </a:lnTo>
                <a:lnTo>
                  <a:pt x="1459097" y="2273299"/>
                </a:lnTo>
                <a:lnTo>
                  <a:pt x="1447684" y="2298699"/>
                </a:lnTo>
                <a:lnTo>
                  <a:pt x="1444566" y="2298699"/>
                </a:lnTo>
                <a:lnTo>
                  <a:pt x="1399304" y="2400299"/>
                </a:lnTo>
                <a:lnTo>
                  <a:pt x="1381199" y="2451099"/>
                </a:lnTo>
                <a:lnTo>
                  <a:pt x="1364069" y="2489199"/>
                </a:lnTo>
                <a:lnTo>
                  <a:pt x="1336652" y="2552699"/>
                </a:lnTo>
                <a:lnTo>
                  <a:pt x="1310015" y="2603499"/>
                </a:lnTo>
                <a:lnTo>
                  <a:pt x="1298624" y="2628899"/>
                </a:lnTo>
                <a:lnTo>
                  <a:pt x="1284742" y="2666999"/>
                </a:lnTo>
                <a:lnTo>
                  <a:pt x="1276837" y="2679699"/>
                </a:lnTo>
                <a:lnTo>
                  <a:pt x="1270514" y="2705099"/>
                </a:lnTo>
                <a:lnTo>
                  <a:pt x="1241733" y="2705099"/>
                </a:lnTo>
                <a:lnTo>
                  <a:pt x="1245219" y="2692399"/>
                </a:lnTo>
                <a:lnTo>
                  <a:pt x="1253709" y="2666999"/>
                </a:lnTo>
                <a:lnTo>
                  <a:pt x="1261310" y="2654299"/>
                </a:lnTo>
                <a:lnTo>
                  <a:pt x="1262631" y="2641599"/>
                </a:lnTo>
                <a:lnTo>
                  <a:pt x="1267893" y="2628899"/>
                </a:lnTo>
                <a:lnTo>
                  <a:pt x="1274672" y="2616199"/>
                </a:lnTo>
                <a:lnTo>
                  <a:pt x="1297866" y="2565399"/>
                </a:lnTo>
                <a:lnTo>
                  <a:pt x="1301158" y="2552699"/>
                </a:lnTo>
                <a:lnTo>
                  <a:pt x="1306009" y="2539999"/>
                </a:lnTo>
                <a:lnTo>
                  <a:pt x="1267222" y="2539999"/>
                </a:lnTo>
                <a:lnTo>
                  <a:pt x="1273286" y="2527299"/>
                </a:lnTo>
                <a:lnTo>
                  <a:pt x="1280497" y="2514599"/>
                </a:lnTo>
                <a:lnTo>
                  <a:pt x="1287687" y="2514599"/>
                </a:lnTo>
                <a:lnTo>
                  <a:pt x="1294834" y="2501899"/>
                </a:lnTo>
                <a:lnTo>
                  <a:pt x="1297194" y="2489199"/>
                </a:lnTo>
                <a:lnTo>
                  <a:pt x="1299577" y="2489199"/>
                </a:lnTo>
                <a:lnTo>
                  <a:pt x="1304298" y="2476499"/>
                </a:lnTo>
                <a:lnTo>
                  <a:pt x="1306658" y="2476499"/>
                </a:lnTo>
                <a:lnTo>
                  <a:pt x="1316014" y="2463799"/>
                </a:lnTo>
                <a:lnTo>
                  <a:pt x="1329960" y="2438399"/>
                </a:lnTo>
                <a:lnTo>
                  <a:pt x="1334552" y="2425699"/>
                </a:lnTo>
                <a:lnTo>
                  <a:pt x="1345943" y="2400299"/>
                </a:lnTo>
                <a:lnTo>
                  <a:pt x="1354952" y="2387599"/>
                </a:lnTo>
                <a:lnTo>
                  <a:pt x="1368357" y="2362199"/>
                </a:lnTo>
                <a:lnTo>
                  <a:pt x="1381589" y="2336799"/>
                </a:lnTo>
                <a:lnTo>
                  <a:pt x="1390317" y="2324099"/>
                </a:lnTo>
                <a:lnTo>
                  <a:pt x="1398979" y="2298699"/>
                </a:lnTo>
                <a:lnTo>
                  <a:pt x="1409699" y="2285999"/>
                </a:lnTo>
                <a:lnTo>
                  <a:pt x="1420506" y="2260599"/>
                </a:lnTo>
                <a:lnTo>
                  <a:pt x="1470857" y="2146299"/>
                </a:lnTo>
                <a:lnTo>
                  <a:pt x="1549534" y="1955799"/>
                </a:lnTo>
                <a:lnTo>
                  <a:pt x="1619650" y="1777999"/>
                </a:lnTo>
                <a:close/>
              </a:path>
              <a:path w="2852419" h="3149600">
                <a:moveTo>
                  <a:pt x="635940" y="2692399"/>
                </a:moveTo>
                <a:lnTo>
                  <a:pt x="679903" y="2692399"/>
                </a:lnTo>
                <a:lnTo>
                  <a:pt x="662924" y="2705099"/>
                </a:lnTo>
                <a:lnTo>
                  <a:pt x="631176" y="2705099"/>
                </a:lnTo>
                <a:lnTo>
                  <a:pt x="635940" y="2692399"/>
                </a:lnTo>
                <a:close/>
              </a:path>
              <a:path w="2852419" h="3149600">
                <a:moveTo>
                  <a:pt x="272721" y="2692399"/>
                </a:moveTo>
                <a:lnTo>
                  <a:pt x="294962" y="2692399"/>
                </a:lnTo>
                <a:lnTo>
                  <a:pt x="294702" y="2705099"/>
                </a:lnTo>
                <a:lnTo>
                  <a:pt x="272591" y="2705099"/>
                </a:lnTo>
                <a:lnTo>
                  <a:pt x="272721" y="2692399"/>
                </a:lnTo>
                <a:close/>
              </a:path>
              <a:path w="2852419" h="3149600">
                <a:moveTo>
                  <a:pt x="804686" y="2679699"/>
                </a:moveTo>
                <a:lnTo>
                  <a:pt x="836196" y="2679699"/>
                </a:lnTo>
                <a:lnTo>
                  <a:pt x="828747" y="2692399"/>
                </a:lnTo>
                <a:lnTo>
                  <a:pt x="798709" y="2692399"/>
                </a:lnTo>
                <a:lnTo>
                  <a:pt x="804686" y="2679699"/>
                </a:lnTo>
                <a:close/>
              </a:path>
              <a:path w="2852419" h="3149600">
                <a:moveTo>
                  <a:pt x="850273" y="2501899"/>
                </a:moveTo>
                <a:lnTo>
                  <a:pt x="895665" y="2501899"/>
                </a:lnTo>
                <a:lnTo>
                  <a:pt x="873120" y="2527299"/>
                </a:lnTo>
                <a:lnTo>
                  <a:pt x="865367" y="2527299"/>
                </a:lnTo>
                <a:lnTo>
                  <a:pt x="848844" y="2552699"/>
                </a:lnTo>
                <a:lnTo>
                  <a:pt x="832840" y="2565399"/>
                </a:lnTo>
                <a:lnTo>
                  <a:pt x="805921" y="2590799"/>
                </a:lnTo>
                <a:lnTo>
                  <a:pt x="796544" y="2590799"/>
                </a:lnTo>
                <a:lnTo>
                  <a:pt x="787145" y="2603499"/>
                </a:lnTo>
                <a:lnTo>
                  <a:pt x="768282" y="2616199"/>
                </a:lnTo>
                <a:lnTo>
                  <a:pt x="758840" y="2628899"/>
                </a:lnTo>
                <a:lnTo>
                  <a:pt x="744612" y="2641599"/>
                </a:lnTo>
                <a:lnTo>
                  <a:pt x="732701" y="2641599"/>
                </a:lnTo>
                <a:lnTo>
                  <a:pt x="730340" y="2654299"/>
                </a:lnTo>
                <a:lnTo>
                  <a:pt x="716004" y="2666999"/>
                </a:lnTo>
                <a:lnTo>
                  <a:pt x="701602" y="2666999"/>
                </a:lnTo>
                <a:lnTo>
                  <a:pt x="687158" y="2679699"/>
                </a:lnTo>
                <a:lnTo>
                  <a:pt x="684732" y="2692399"/>
                </a:lnTo>
                <a:lnTo>
                  <a:pt x="645491" y="2692399"/>
                </a:lnTo>
                <a:lnTo>
                  <a:pt x="652616" y="2679699"/>
                </a:lnTo>
                <a:lnTo>
                  <a:pt x="657358" y="2679699"/>
                </a:lnTo>
                <a:lnTo>
                  <a:pt x="664462" y="2666999"/>
                </a:lnTo>
                <a:lnTo>
                  <a:pt x="678625" y="2654299"/>
                </a:lnTo>
                <a:lnTo>
                  <a:pt x="683324" y="2654299"/>
                </a:lnTo>
                <a:lnTo>
                  <a:pt x="704439" y="2641599"/>
                </a:lnTo>
                <a:lnTo>
                  <a:pt x="720768" y="2628899"/>
                </a:lnTo>
                <a:lnTo>
                  <a:pt x="723085" y="2616199"/>
                </a:lnTo>
                <a:lnTo>
                  <a:pt x="725424" y="2616199"/>
                </a:lnTo>
                <a:lnTo>
                  <a:pt x="741666" y="2603499"/>
                </a:lnTo>
                <a:lnTo>
                  <a:pt x="760139" y="2590799"/>
                </a:lnTo>
                <a:lnTo>
                  <a:pt x="773978" y="2578099"/>
                </a:lnTo>
                <a:lnTo>
                  <a:pt x="792342" y="2565399"/>
                </a:lnTo>
                <a:lnTo>
                  <a:pt x="806051" y="2552699"/>
                </a:lnTo>
                <a:lnTo>
                  <a:pt x="815709" y="2539999"/>
                </a:lnTo>
                <a:lnTo>
                  <a:pt x="825217" y="2527299"/>
                </a:lnTo>
                <a:lnTo>
                  <a:pt x="845314" y="2514599"/>
                </a:lnTo>
                <a:lnTo>
                  <a:pt x="847761" y="2514599"/>
                </a:lnTo>
                <a:lnTo>
                  <a:pt x="850273" y="2501899"/>
                </a:lnTo>
                <a:close/>
              </a:path>
              <a:path w="2852419" h="3149600">
                <a:moveTo>
                  <a:pt x="273608" y="2679699"/>
                </a:moveTo>
                <a:lnTo>
                  <a:pt x="296174" y="2679699"/>
                </a:lnTo>
                <a:lnTo>
                  <a:pt x="295655" y="2692399"/>
                </a:lnTo>
                <a:lnTo>
                  <a:pt x="273175" y="2692399"/>
                </a:lnTo>
                <a:lnTo>
                  <a:pt x="273608" y="2679699"/>
                </a:lnTo>
                <a:close/>
              </a:path>
              <a:path w="2852419" h="3149600">
                <a:moveTo>
                  <a:pt x="1999661" y="1968499"/>
                </a:moveTo>
                <a:lnTo>
                  <a:pt x="2048409" y="1968499"/>
                </a:lnTo>
                <a:lnTo>
                  <a:pt x="2057180" y="1993899"/>
                </a:lnTo>
                <a:lnTo>
                  <a:pt x="2063677" y="2019299"/>
                </a:lnTo>
                <a:lnTo>
                  <a:pt x="2068506" y="2031999"/>
                </a:lnTo>
                <a:lnTo>
                  <a:pt x="2072686" y="2044699"/>
                </a:lnTo>
                <a:lnTo>
                  <a:pt x="2074895" y="2044699"/>
                </a:lnTo>
                <a:lnTo>
                  <a:pt x="2078100" y="2057399"/>
                </a:lnTo>
                <a:lnTo>
                  <a:pt x="2086026" y="2082799"/>
                </a:lnTo>
                <a:lnTo>
                  <a:pt x="2089166" y="2082799"/>
                </a:lnTo>
                <a:lnTo>
                  <a:pt x="2096962" y="2108199"/>
                </a:lnTo>
                <a:lnTo>
                  <a:pt x="2101597" y="2120899"/>
                </a:lnTo>
                <a:lnTo>
                  <a:pt x="2107726" y="2146299"/>
                </a:lnTo>
                <a:lnTo>
                  <a:pt x="2115305" y="2171699"/>
                </a:lnTo>
                <a:lnTo>
                  <a:pt x="2124293" y="2197099"/>
                </a:lnTo>
                <a:lnTo>
                  <a:pt x="2127260" y="2197099"/>
                </a:lnTo>
                <a:lnTo>
                  <a:pt x="2136074" y="2235199"/>
                </a:lnTo>
                <a:lnTo>
                  <a:pt x="2143329" y="2247899"/>
                </a:lnTo>
                <a:lnTo>
                  <a:pt x="2150497" y="2273299"/>
                </a:lnTo>
                <a:lnTo>
                  <a:pt x="2153334" y="2285999"/>
                </a:lnTo>
                <a:lnTo>
                  <a:pt x="2161780" y="2311399"/>
                </a:lnTo>
                <a:lnTo>
                  <a:pt x="2167367" y="2336799"/>
                </a:lnTo>
                <a:lnTo>
                  <a:pt x="2175683" y="2362199"/>
                </a:lnTo>
                <a:lnTo>
                  <a:pt x="2182505" y="2387599"/>
                </a:lnTo>
                <a:lnTo>
                  <a:pt x="2187919" y="2400299"/>
                </a:lnTo>
                <a:lnTo>
                  <a:pt x="2193268" y="2412999"/>
                </a:lnTo>
                <a:lnTo>
                  <a:pt x="2197253" y="2438399"/>
                </a:lnTo>
                <a:lnTo>
                  <a:pt x="2202515" y="2451099"/>
                </a:lnTo>
                <a:lnTo>
                  <a:pt x="2206435" y="2463799"/>
                </a:lnTo>
                <a:lnTo>
                  <a:pt x="2212889" y="2489199"/>
                </a:lnTo>
                <a:lnTo>
                  <a:pt x="2218000" y="2501899"/>
                </a:lnTo>
                <a:lnTo>
                  <a:pt x="2220533" y="2514599"/>
                </a:lnTo>
                <a:lnTo>
                  <a:pt x="2231795" y="2565399"/>
                </a:lnTo>
                <a:lnTo>
                  <a:pt x="2234025" y="2565399"/>
                </a:lnTo>
                <a:lnTo>
                  <a:pt x="2235281" y="2578099"/>
                </a:lnTo>
                <a:lnTo>
                  <a:pt x="2237490" y="2578099"/>
                </a:lnTo>
                <a:lnTo>
                  <a:pt x="2240024" y="2590799"/>
                </a:lnTo>
                <a:lnTo>
                  <a:pt x="2241302" y="2603499"/>
                </a:lnTo>
                <a:lnTo>
                  <a:pt x="2242580" y="2603499"/>
                </a:lnTo>
                <a:lnTo>
                  <a:pt x="2248773" y="2641599"/>
                </a:lnTo>
                <a:lnTo>
                  <a:pt x="2252498" y="2654299"/>
                </a:lnTo>
                <a:lnTo>
                  <a:pt x="2254837" y="2666999"/>
                </a:lnTo>
                <a:lnTo>
                  <a:pt x="2257696" y="2679699"/>
                </a:lnTo>
                <a:lnTo>
                  <a:pt x="2230019" y="2679699"/>
                </a:lnTo>
                <a:lnTo>
                  <a:pt x="2227009" y="2666999"/>
                </a:lnTo>
                <a:lnTo>
                  <a:pt x="2222937" y="2641599"/>
                </a:lnTo>
                <a:lnTo>
                  <a:pt x="2221400" y="2641599"/>
                </a:lnTo>
                <a:lnTo>
                  <a:pt x="2219862" y="2628899"/>
                </a:lnTo>
                <a:lnTo>
                  <a:pt x="2218389" y="2628899"/>
                </a:lnTo>
                <a:lnTo>
                  <a:pt x="2214058" y="2603499"/>
                </a:lnTo>
                <a:lnTo>
                  <a:pt x="2211957" y="2590799"/>
                </a:lnTo>
                <a:lnTo>
                  <a:pt x="2209229" y="2590799"/>
                </a:lnTo>
                <a:lnTo>
                  <a:pt x="2206890" y="2578099"/>
                </a:lnTo>
                <a:lnTo>
                  <a:pt x="2205244" y="2565399"/>
                </a:lnTo>
                <a:lnTo>
                  <a:pt x="2201887" y="2552699"/>
                </a:lnTo>
                <a:lnTo>
                  <a:pt x="2199180" y="2552699"/>
                </a:lnTo>
                <a:lnTo>
                  <a:pt x="2190972" y="2514599"/>
                </a:lnTo>
                <a:lnTo>
                  <a:pt x="2182656" y="2489199"/>
                </a:lnTo>
                <a:lnTo>
                  <a:pt x="2179841" y="2489199"/>
                </a:lnTo>
                <a:lnTo>
                  <a:pt x="2178455" y="2476499"/>
                </a:lnTo>
                <a:lnTo>
                  <a:pt x="2169966" y="2451099"/>
                </a:lnTo>
                <a:lnTo>
                  <a:pt x="2161368" y="2425699"/>
                </a:lnTo>
                <a:lnTo>
                  <a:pt x="2154113" y="2400299"/>
                </a:lnTo>
                <a:lnTo>
                  <a:pt x="2148245" y="2387599"/>
                </a:lnTo>
                <a:lnTo>
                  <a:pt x="2140860" y="2362199"/>
                </a:lnTo>
                <a:lnTo>
                  <a:pt x="2134883" y="2336799"/>
                </a:lnTo>
                <a:lnTo>
                  <a:pt x="2131894" y="2336799"/>
                </a:lnTo>
                <a:lnTo>
                  <a:pt x="2125787" y="2311399"/>
                </a:lnTo>
                <a:lnTo>
                  <a:pt x="2116561" y="2285999"/>
                </a:lnTo>
                <a:lnTo>
                  <a:pt x="2108765" y="2260599"/>
                </a:lnTo>
                <a:lnTo>
                  <a:pt x="2102485" y="2247899"/>
                </a:lnTo>
                <a:lnTo>
                  <a:pt x="2096139" y="2222499"/>
                </a:lnTo>
                <a:lnTo>
                  <a:pt x="2092934" y="2222499"/>
                </a:lnTo>
                <a:lnTo>
                  <a:pt x="2091353" y="2209799"/>
                </a:lnTo>
                <a:lnTo>
                  <a:pt x="2083297" y="2197099"/>
                </a:lnTo>
                <a:lnTo>
                  <a:pt x="2078425" y="2184399"/>
                </a:lnTo>
                <a:lnTo>
                  <a:pt x="2074344" y="2173572"/>
                </a:lnTo>
                <a:lnTo>
                  <a:pt x="2074072" y="2171699"/>
                </a:lnTo>
                <a:lnTo>
                  <a:pt x="2036260" y="2171699"/>
                </a:lnTo>
                <a:lnTo>
                  <a:pt x="2029806" y="2133599"/>
                </a:lnTo>
                <a:lnTo>
                  <a:pt x="2021598" y="2082799"/>
                </a:lnTo>
                <a:lnTo>
                  <a:pt x="2018891" y="2070099"/>
                </a:lnTo>
                <a:lnTo>
                  <a:pt x="2015318" y="2057399"/>
                </a:lnTo>
                <a:lnTo>
                  <a:pt x="2013521" y="2044699"/>
                </a:lnTo>
                <a:lnTo>
                  <a:pt x="2008193" y="2019299"/>
                </a:lnTo>
                <a:lnTo>
                  <a:pt x="2003862" y="1993899"/>
                </a:lnTo>
                <a:lnTo>
                  <a:pt x="2002996" y="1981199"/>
                </a:lnTo>
                <a:lnTo>
                  <a:pt x="2001436" y="1981199"/>
                </a:lnTo>
                <a:lnTo>
                  <a:pt x="1999661" y="1968499"/>
                </a:lnTo>
                <a:close/>
              </a:path>
              <a:path w="2852419" h="3149600">
                <a:moveTo>
                  <a:pt x="1830806" y="1739899"/>
                </a:moveTo>
                <a:lnTo>
                  <a:pt x="1897291" y="1739899"/>
                </a:lnTo>
                <a:lnTo>
                  <a:pt x="1897590" y="1740382"/>
                </a:lnTo>
                <a:lnTo>
                  <a:pt x="1898482" y="1765299"/>
                </a:lnTo>
                <a:lnTo>
                  <a:pt x="1899240" y="1777999"/>
                </a:lnTo>
                <a:lnTo>
                  <a:pt x="1899782" y="1790699"/>
                </a:lnTo>
                <a:lnTo>
                  <a:pt x="1899955" y="1790699"/>
                </a:lnTo>
                <a:lnTo>
                  <a:pt x="1900063" y="1803399"/>
                </a:lnTo>
                <a:lnTo>
                  <a:pt x="1900540" y="1816099"/>
                </a:lnTo>
                <a:lnTo>
                  <a:pt x="1901016" y="1841499"/>
                </a:lnTo>
                <a:lnTo>
                  <a:pt x="1901254" y="1854199"/>
                </a:lnTo>
                <a:lnTo>
                  <a:pt x="1901254" y="1866899"/>
                </a:lnTo>
                <a:lnTo>
                  <a:pt x="1901319" y="1892299"/>
                </a:lnTo>
                <a:lnTo>
                  <a:pt x="1901146" y="1917699"/>
                </a:lnTo>
                <a:lnTo>
                  <a:pt x="1901016" y="1930399"/>
                </a:lnTo>
                <a:lnTo>
                  <a:pt x="1900756" y="1943099"/>
                </a:lnTo>
                <a:lnTo>
                  <a:pt x="1900540" y="1955799"/>
                </a:lnTo>
                <a:lnTo>
                  <a:pt x="1900041" y="1981199"/>
                </a:lnTo>
                <a:lnTo>
                  <a:pt x="1899608" y="1993899"/>
                </a:lnTo>
                <a:lnTo>
                  <a:pt x="1899283" y="2006599"/>
                </a:lnTo>
                <a:lnTo>
                  <a:pt x="1898590" y="2019299"/>
                </a:lnTo>
                <a:lnTo>
                  <a:pt x="1898222" y="2031999"/>
                </a:lnTo>
                <a:lnTo>
                  <a:pt x="1896208" y="2082799"/>
                </a:lnTo>
                <a:lnTo>
                  <a:pt x="1893588" y="2158999"/>
                </a:lnTo>
                <a:lnTo>
                  <a:pt x="1893263" y="2158999"/>
                </a:lnTo>
                <a:lnTo>
                  <a:pt x="1892917" y="2171699"/>
                </a:lnTo>
                <a:lnTo>
                  <a:pt x="1891509" y="2184399"/>
                </a:lnTo>
                <a:lnTo>
                  <a:pt x="1886506" y="2260599"/>
                </a:lnTo>
                <a:lnTo>
                  <a:pt x="1884774" y="2285999"/>
                </a:lnTo>
                <a:lnTo>
                  <a:pt x="1883886" y="2298699"/>
                </a:lnTo>
                <a:lnTo>
                  <a:pt x="1881135" y="2349499"/>
                </a:lnTo>
                <a:lnTo>
                  <a:pt x="1879273" y="2374899"/>
                </a:lnTo>
                <a:lnTo>
                  <a:pt x="1878363" y="2387599"/>
                </a:lnTo>
                <a:lnTo>
                  <a:pt x="1878104" y="2400299"/>
                </a:lnTo>
                <a:lnTo>
                  <a:pt x="1877909" y="2400299"/>
                </a:lnTo>
                <a:lnTo>
                  <a:pt x="1877454" y="2412999"/>
                </a:lnTo>
                <a:lnTo>
                  <a:pt x="1875743" y="2438399"/>
                </a:lnTo>
                <a:lnTo>
                  <a:pt x="1874509" y="2463799"/>
                </a:lnTo>
                <a:lnTo>
                  <a:pt x="1873144" y="2489199"/>
                </a:lnTo>
                <a:lnTo>
                  <a:pt x="1871715" y="2527299"/>
                </a:lnTo>
                <a:lnTo>
                  <a:pt x="1871065" y="2539999"/>
                </a:lnTo>
                <a:lnTo>
                  <a:pt x="1870307" y="2565399"/>
                </a:lnTo>
                <a:lnTo>
                  <a:pt x="1870047" y="2578099"/>
                </a:lnTo>
                <a:lnTo>
                  <a:pt x="1869896" y="2578099"/>
                </a:lnTo>
                <a:lnTo>
                  <a:pt x="1869268" y="2590799"/>
                </a:lnTo>
                <a:lnTo>
                  <a:pt x="1868640" y="2616199"/>
                </a:lnTo>
                <a:lnTo>
                  <a:pt x="1868293" y="2641599"/>
                </a:lnTo>
                <a:lnTo>
                  <a:pt x="1867860" y="2666999"/>
                </a:lnTo>
                <a:lnTo>
                  <a:pt x="1867752" y="2679699"/>
                </a:lnTo>
                <a:lnTo>
                  <a:pt x="1840811" y="2679699"/>
                </a:lnTo>
                <a:lnTo>
                  <a:pt x="1840552" y="2666999"/>
                </a:lnTo>
                <a:lnTo>
                  <a:pt x="1840313" y="2641599"/>
                </a:lnTo>
                <a:lnTo>
                  <a:pt x="1840227" y="2616199"/>
                </a:lnTo>
                <a:lnTo>
                  <a:pt x="1840248" y="2590799"/>
                </a:lnTo>
                <a:lnTo>
                  <a:pt x="1840357" y="2565399"/>
                </a:lnTo>
                <a:lnTo>
                  <a:pt x="1840725" y="2539999"/>
                </a:lnTo>
                <a:lnTo>
                  <a:pt x="1841180" y="2501899"/>
                </a:lnTo>
                <a:lnTo>
                  <a:pt x="1841504" y="2489199"/>
                </a:lnTo>
                <a:lnTo>
                  <a:pt x="1842414" y="2451099"/>
                </a:lnTo>
                <a:lnTo>
                  <a:pt x="1843497" y="2400299"/>
                </a:lnTo>
                <a:lnTo>
                  <a:pt x="1844645" y="2362199"/>
                </a:lnTo>
                <a:lnTo>
                  <a:pt x="1845879" y="2324099"/>
                </a:lnTo>
                <a:lnTo>
                  <a:pt x="1808868" y="2324099"/>
                </a:lnTo>
                <a:lnTo>
                  <a:pt x="1811121" y="2311399"/>
                </a:lnTo>
                <a:lnTo>
                  <a:pt x="1813698" y="2285999"/>
                </a:lnTo>
                <a:lnTo>
                  <a:pt x="1815733" y="2273299"/>
                </a:lnTo>
                <a:lnTo>
                  <a:pt x="1817661" y="2247899"/>
                </a:lnTo>
                <a:lnTo>
                  <a:pt x="1820195" y="2222499"/>
                </a:lnTo>
                <a:lnTo>
                  <a:pt x="1820519" y="2222499"/>
                </a:lnTo>
                <a:lnTo>
                  <a:pt x="1821212" y="2209799"/>
                </a:lnTo>
                <a:lnTo>
                  <a:pt x="1823465" y="2184399"/>
                </a:lnTo>
                <a:lnTo>
                  <a:pt x="1824656" y="2171699"/>
                </a:lnTo>
                <a:lnTo>
                  <a:pt x="1828229" y="2120899"/>
                </a:lnTo>
                <a:lnTo>
                  <a:pt x="1829680" y="2082799"/>
                </a:lnTo>
                <a:lnTo>
                  <a:pt x="1830416" y="2070099"/>
                </a:lnTo>
                <a:lnTo>
                  <a:pt x="1831261" y="2057399"/>
                </a:lnTo>
                <a:lnTo>
                  <a:pt x="1831997" y="2031999"/>
                </a:lnTo>
                <a:lnTo>
                  <a:pt x="1832517" y="2019299"/>
                </a:lnTo>
                <a:lnTo>
                  <a:pt x="1833102" y="1993899"/>
                </a:lnTo>
                <a:lnTo>
                  <a:pt x="1833297" y="1993899"/>
                </a:lnTo>
                <a:lnTo>
                  <a:pt x="1833816" y="1968499"/>
                </a:lnTo>
                <a:lnTo>
                  <a:pt x="1834185" y="1943099"/>
                </a:lnTo>
                <a:lnTo>
                  <a:pt x="1834401" y="1930399"/>
                </a:lnTo>
                <a:lnTo>
                  <a:pt x="1834509" y="1904999"/>
                </a:lnTo>
                <a:lnTo>
                  <a:pt x="1834488" y="1879599"/>
                </a:lnTo>
                <a:lnTo>
                  <a:pt x="1834315" y="1854199"/>
                </a:lnTo>
                <a:lnTo>
                  <a:pt x="1834098" y="1841499"/>
                </a:lnTo>
                <a:lnTo>
                  <a:pt x="1833838" y="1828799"/>
                </a:lnTo>
                <a:lnTo>
                  <a:pt x="1833383" y="1803399"/>
                </a:lnTo>
                <a:lnTo>
                  <a:pt x="1832799" y="1790699"/>
                </a:lnTo>
                <a:lnTo>
                  <a:pt x="1832279" y="1777999"/>
                </a:lnTo>
                <a:lnTo>
                  <a:pt x="1831694" y="1765299"/>
                </a:lnTo>
                <a:lnTo>
                  <a:pt x="1830806" y="1739899"/>
                </a:lnTo>
                <a:close/>
              </a:path>
              <a:path w="2852419" h="3149600">
                <a:moveTo>
                  <a:pt x="815601" y="2666999"/>
                </a:moveTo>
                <a:lnTo>
                  <a:pt x="844881" y="2666999"/>
                </a:lnTo>
                <a:lnTo>
                  <a:pt x="843624" y="2679699"/>
                </a:lnTo>
                <a:lnTo>
                  <a:pt x="808303" y="2679699"/>
                </a:lnTo>
                <a:lnTo>
                  <a:pt x="815601" y="2666999"/>
                </a:lnTo>
                <a:close/>
              </a:path>
              <a:path w="2852419" h="3149600">
                <a:moveTo>
                  <a:pt x="275709" y="2666999"/>
                </a:moveTo>
                <a:lnTo>
                  <a:pt x="298080" y="2666999"/>
                </a:lnTo>
                <a:lnTo>
                  <a:pt x="297495" y="2679699"/>
                </a:lnTo>
                <a:lnTo>
                  <a:pt x="274951" y="2679699"/>
                </a:lnTo>
                <a:lnTo>
                  <a:pt x="275709" y="2666999"/>
                </a:lnTo>
                <a:close/>
              </a:path>
              <a:path w="2852419" h="3149600">
                <a:moveTo>
                  <a:pt x="2036260" y="2171699"/>
                </a:moveTo>
                <a:lnTo>
                  <a:pt x="2073639" y="2171699"/>
                </a:lnTo>
                <a:lnTo>
                  <a:pt x="2074344" y="2173572"/>
                </a:lnTo>
                <a:lnTo>
                  <a:pt x="2079616" y="2209799"/>
                </a:lnTo>
                <a:lnTo>
                  <a:pt x="2081673" y="2235199"/>
                </a:lnTo>
                <a:lnTo>
                  <a:pt x="2082344" y="2235199"/>
                </a:lnTo>
                <a:lnTo>
                  <a:pt x="2088560" y="2285999"/>
                </a:lnTo>
                <a:lnTo>
                  <a:pt x="2093259" y="2324099"/>
                </a:lnTo>
                <a:lnTo>
                  <a:pt x="2094580" y="2336799"/>
                </a:lnTo>
                <a:lnTo>
                  <a:pt x="2095208" y="2349499"/>
                </a:lnTo>
                <a:lnTo>
                  <a:pt x="2097157" y="2362199"/>
                </a:lnTo>
                <a:lnTo>
                  <a:pt x="2099669" y="2387599"/>
                </a:lnTo>
                <a:lnTo>
                  <a:pt x="2102723" y="2412999"/>
                </a:lnTo>
                <a:lnTo>
                  <a:pt x="2105062" y="2438399"/>
                </a:lnTo>
                <a:lnTo>
                  <a:pt x="2106751" y="2463799"/>
                </a:lnTo>
                <a:lnTo>
                  <a:pt x="2109610" y="2489199"/>
                </a:lnTo>
                <a:lnTo>
                  <a:pt x="2111775" y="2514599"/>
                </a:lnTo>
                <a:lnTo>
                  <a:pt x="2113833" y="2527299"/>
                </a:lnTo>
                <a:lnTo>
                  <a:pt x="2115760" y="2552699"/>
                </a:lnTo>
                <a:lnTo>
                  <a:pt x="2118012" y="2578099"/>
                </a:lnTo>
                <a:lnTo>
                  <a:pt x="2120048" y="2603499"/>
                </a:lnTo>
                <a:lnTo>
                  <a:pt x="2121152" y="2616199"/>
                </a:lnTo>
                <a:lnTo>
                  <a:pt x="2122517" y="2641599"/>
                </a:lnTo>
                <a:lnTo>
                  <a:pt x="2123989" y="2666999"/>
                </a:lnTo>
                <a:lnTo>
                  <a:pt x="2100839" y="2666999"/>
                </a:lnTo>
                <a:lnTo>
                  <a:pt x="2099604" y="2654299"/>
                </a:lnTo>
                <a:lnTo>
                  <a:pt x="2097829" y="2628899"/>
                </a:lnTo>
                <a:lnTo>
                  <a:pt x="2095880" y="2603499"/>
                </a:lnTo>
                <a:lnTo>
                  <a:pt x="2093779" y="2590799"/>
                </a:lnTo>
                <a:lnTo>
                  <a:pt x="2092111" y="2565399"/>
                </a:lnTo>
                <a:lnTo>
                  <a:pt x="2090357" y="2552699"/>
                </a:lnTo>
                <a:lnTo>
                  <a:pt x="2087282" y="2527299"/>
                </a:lnTo>
                <a:lnTo>
                  <a:pt x="2084012" y="2501899"/>
                </a:lnTo>
                <a:lnTo>
                  <a:pt x="2081262" y="2476499"/>
                </a:lnTo>
                <a:lnTo>
                  <a:pt x="2079204" y="2463799"/>
                </a:lnTo>
                <a:lnTo>
                  <a:pt x="2077623" y="2451099"/>
                </a:lnTo>
                <a:lnTo>
                  <a:pt x="2073747" y="2425699"/>
                </a:lnTo>
                <a:lnTo>
                  <a:pt x="2070563" y="2400299"/>
                </a:lnTo>
                <a:lnTo>
                  <a:pt x="2064781" y="2362199"/>
                </a:lnTo>
                <a:lnTo>
                  <a:pt x="2062247" y="2336799"/>
                </a:lnTo>
                <a:lnTo>
                  <a:pt x="2061381" y="2336799"/>
                </a:lnTo>
                <a:lnTo>
                  <a:pt x="2060536" y="2324099"/>
                </a:lnTo>
                <a:lnTo>
                  <a:pt x="2055339" y="2298699"/>
                </a:lnTo>
                <a:lnTo>
                  <a:pt x="2052697" y="2273299"/>
                </a:lnTo>
                <a:lnTo>
                  <a:pt x="2049145" y="2247899"/>
                </a:lnTo>
                <a:lnTo>
                  <a:pt x="2045485" y="2235199"/>
                </a:lnTo>
                <a:lnTo>
                  <a:pt x="2036260" y="2171699"/>
                </a:lnTo>
                <a:close/>
              </a:path>
              <a:path w="2852419" h="3149600">
                <a:moveTo>
                  <a:pt x="839185" y="2628899"/>
                </a:moveTo>
                <a:lnTo>
                  <a:pt x="876520" y="2628899"/>
                </a:lnTo>
                <a:lnTo>
                  <a:pt x="868876" y="2641599"/>
                </a:lnTo>
                <a:lnTo>
                  <a:pt x="862509" y="2654299"/>
                </a:lnTo>
                <a:lnTo>
                  <a:pt x="854907" y="2654299"/>
                </a:lnTo>
                <a:lnTo>
                  <a:pt x="847371" y="2666999"/>
                </a:lnTo>
                <a:lnTo>
                  <a:pt x="819283" y="2666999"/>
                </a:lnTo>
                <a:lnTo>
                  <a:pt x="822986" y="2654299"/>
                </a:lnTo>
                <a:lnTo>
                  <a:pt x="830436" y="2641599"/>
                </a:lnTo>
                <a:lnTo>
                  <a:pt x="839185" y="2628899"/>
                </a:lnTo>
                <a:close/>
              </a:path>
              <a:path w="2852419" h="3149600">
                <a:moveTo>
                  <a:pt x="277528" y="2654299"/>
                </a:moveTo>
                <a:lnTo>
                  <a:pt x="300917" y="2654299"/>
                </a:lnTo>
                <a:lnTo>
                  <a:pt x="299878" y="2666999"/>
                </a:lnTo>
                <a:lnTo>
                  <a:pt x="277030" y="2666999"/>
                </a:lnTo>
                <a:lnTo>
                  <a:pt x="277528" y="2654299"/>
                </a:lnTo>
                <a:close/>
              </a:path>
              <a:path w="2852419" h="3149600">
                <a:moveTo>
                  <a:pt x="280625" y="2641599"/>
                </a:moveTo>
                <a:lnTo>
                  <a:pt x="305183" y="2641599"/>
                </a:lnTo>
                <a:lnTo>
                  <a:pt x="303537" y="2654299"/>
                </a:lnTo>
                <a:lnTo>
                  <a:pt x="279412" y="2654299"/>
                </a:lnTo>
                <a:lnTo>
                  <a:pt x="280625" y="2641599"/>
                </a:lnTo>
                <a:close/>
              </a:path>
              <a:path w="2852419" h="3149600">
                <a:moveTo>
                  <a:pt x="2642550" y="2628899"/>
                </a:moveTo>
                <a:lnTo>
                  <a:pt x="2710226" y="2628899"/>
                </a:lnTo>
                <a:lnTo>
                  <a:pt x="2707411" y="2641599"/>
                </a:lnTo>
                <a:lnTo>
                  <a:pt x="2644802" y="2641599"/>
                </a:lnTo>
                <a:lnTo>
                  <a:pt x="2642550" y="2628899"/>
                </a:lnTo>
                <a:close/>
              </a:path>
              <a:path w="2852419" h="3149600">
                <a:moveTo>
                  <a:pt x="284393" y="2628899"/>
                </a:moveTo>
                <a:lnTo>
                  <a:pt x="309233" y="2628899"/>
                </a:lnTo>
                <a:lnTo>
                  <a:pt x="308453" y="2641599"/>
                </a:lnTo>
                <a:lnTo>
                  <a:pt x="282964" y="2641599"/>
                </a:lnTo>
                <a:lnTo>
                  <a:pt x="284393" y="2628899"/>
                </a:lnTo>
                <a:close/>
              </a:path>
              <a:path w="2852419" h="3149600">
                <a:moveTo>
                  <a:pt x="2688332" y="2616199"/>
                </a:moveTo>
                <a:lnTo>
                  <a:pt x="2723501" y="2616199"/>
                </a:lnTo>
                <a:lnTo>
                  <a:pt x="2720058" y="2628899"/>
                </a:lnTo>
                <a:lnTo>
                  <a:pt x="2687595" y="2628899"/>
                </a:lnTo>
                <a:lnTo>
                  <a:pt x="2688332" y="2616199"/>
                </a:lnTo>
                <a:close/>
              </a:path>
              <a:path w="2852419" h="3149600">
                <a:moveTo>
                  <a:pt x="2687725" y="2616199"/>
                </a:moveTo>
                <a:lnTo>
                  <a:pt x="2687595" y="2628899"/>
                </a:lnTo>
                <a:lnTo>
                  <a:pt x="2687357" y="2628899"/>
                </a:lnTo>
                <a:lnTo>
                  <a:pt x="2687725" y="2616199"/>
                </a:lnTo>
                <a:close/>
              </a:path>
              <a:path w="2852419" h="3149600">
                <a:moveTo>
                  <a:pt x="2625550" y="2616199"/>
                </a:moveTo>
                <a:lnTo>
                  <a:pt x="2666524" y="2616199"/>
                </a:lnTo>
                <a:lnTo>
                  <a:pt x="2667368" y="2628899"/>
                </a:lnTo>
                <a:lnTo>
                  <a:pt x="2629340" y="2628899"/>
                </a:lnTo>
                <a:lnTo>
                  <a:pt x="2625550" y="2616199"/>
                </a:lnTo>
                <a:close/>
              </a:path>
              <a:path w="2852419" h="3149600">
                <a:moveTo>
                  <a:pt x="921587" y="2527299"/>
                </a:moveTo>
                <a:lnTo>
                  <a:pt x="961045" y="2527299"/>
                </a:lnTo>
                <a:lnTo>
                  <a:pt x="958879" y="2539999"/>
                </a:lnTo>
                <a:lnTo>
                  <a:pt x="956714" y="2539999"/>
                </a:lnTo>
                <a:lnTo>
                  <a:pt x="947791" y="2552699"/>
                </a:lnTo>
                <a:lnTo>
                  <a:pt x="938566" y="2565399"/>
                </a:lnTo>
                <a:lnTo>
                  <a:pt x="933845" y="2565399"/>
                </a:lnTo>
                <a:lnTo>
                  <a:pt x="896877" y="2603499"/>
                </a:lnTo>
                <a:lnTo>
                  <a:pt x="884165" y="2628899"/>
                </a:lnTo>
                <a:lnTo>
                  <a:pt x="846721" y="2628899"/>
                </a:lnTo>
                <a:lnTo>
                  <a:pt x="854258" y="2616199"/>
                </a:lnTo>
                <a:lnTo>
                  <a:pt x="859282" y="2603499"/>
                </a:lnTo>
                <a:lnTo>
                  <a:pt x="871778" y="2590799"/>
                </a:lnTo>
                <a:lnTo>
                  <a:pt x="879206" y="2578099"/>
                </a:lnTo>
                <a:lnTo>
                  <a:pt x="912600" y="2539999"/>
                </a:lnTo>
                <a:lnTo>
                  <a:pt x="921587" y="2527299"/>
                </a:lnTo>
                <a:close/>
              </a:path>
              <a:path w="2852419" h="3149600">
                <a:moveTo>
                  <a:pt x="289699" y="2616199"/>
                </a:moveTo>
                <a:lnTo>
                  <a:pt x="314777" y="2616199"/>
                </a:lnTo>
                <a:lnTo>
                  <a:pt x="312547" y="2628899"/>
                </a:lnTo>
                <a:lnTo>
                  <a:pt x="288400" y="2628899"/>
                </a:lnTo>
                <a:lnTo>
                  <a:pt x="289699" y="2616199"/>
                </a:lnTo>
                <a:close/>
              </a:path>
              <a:path w="2852419" h="3149600">
                <a:moveTo>
                  <a:pt x="2702906" y="2603499"/>
                </a:moveTo>
                <a:lnTo>
                  <a:pt x="2733377" y="2603499"/>
                </a:lnTo>
                <a:lnTo>
                  <a:pt x="2730150" y="2616199"/>
                </a:lnTo>
                <a:lnTo>
                  <a:pt x="2699679" y="2616199"/>
                </a:lnTo>
                <a:lnTo>
                  <a:pt x="2702906" y="2603499"/>
                </a:lnTo>
                <a:close/>
              </a:path>
              <a:path w="2852419" h="3149600">
                <a:moveTo>
                  <a:pt x="2613769" y="2603499"/>
                </a:moveTo>
                <a:lnTo>
                  <a:pt x="2647249" y="2603499"/>
                </a:lnTo>
                <a:lnTo>
                  <a:pt x="2649047" y="2616199"/>
                </a:lnTo>
                <a:lnTo>
                  <a:pt x="2616433" y="2616199"/>
                </a:lnTo>
                <a:lnTo>
                  <a:pt x="2613769" y="2603499"/>
                </a:lnTo>
                <a:close/>
              </a:path>
              <a:path w="2852419" h="3149600">
                <a:moveTo>
                  <a:pt x="2419382" y="2400299"/>
                </a:moveTo>
                <a:lnTo>
                  <a:pt x="2446799" y="2400299"/>
                </a:lnTo>
                <a:lnTo>
                  <a:pt x="2451650" y="2425699"/>
                </a:lnTo>
                <a:lnTo>
                  <a:pt x="2457345" y="2438399"/>
                </a:lnTo>
                <a:lnTo>
                  <a:pt x="2462001" y="2451099"/>
                </a:lnTo>
                <a:lnTo>
                  <a:pt x="2462911" y="2463799"/>
                </a:lnTo>
                <a:lnTo>
                  <a:pt x="2463842" y="2463799"/>
                </a:lnTo>
                <a:lnTo>
                  <a:pt x="2469278" y="2476499"/>
                </a:lnTo>
                <a:lnTo>
                  <a:pt x="2472830" y="2489199"/>
                </a:lnTo>
                <a:lnTo>
                  <a:pt x="2478049" y="2514599"/>
                </a:lnTo>
                <a:lnTo>
                  <a:pt x="2483918" y="2539999"/>
                </a:lnTo>
                <a:lnTo>
                  <a:pt x="2488639" y="2552699"/>
                </a:lnTo>
                <a:lnTo>
                  <a:pt x="2494811" y="2578099"/>
                </a:lnTo>
                <a:lnTo>
                  <a:pt x="2497843" y="2590799"/>
                </a:lnTo>
                <a:lnTo>
                  <a:pt x="2502975" y="2616199"/>
                </a:lnTo>
                <a:lnTo>
                  <a:pt x="2479803" y="2616199"/>
                </a:lnTo>
                <a:lnTo>
                  <a:pt x="2475991" y="2590799"/>
                </a:lnTo>
                <a:lnTo>
                  <a:pt x="2473652" y="2590799"/>
                </a:lnTo>
                <a:lnTo>
                  <a:pt x="2469668" y="2578099"/>
                </a:lnTo>
                <a:lnTo>
                  <a:pt x="2468845" y="2565399"/>
                </a:lnTo>
                <a:lnTo>
                  <a:pt x="2467177" y="2565399"/>
                </a:lnTo>
                <a:lnTo>
                  <a:pt x="2463799" y="2552699"/>
                </a:lnTo>
                <a:lnTo>
                  <a:pt x="2460377" y="2539999"/>
                </a:lnTo>
                <a:lnTo>
                  <a:pt x="2456761" y="2527299"/>
                </a:lnTo>
                <a:lnTo>
                  <a:pt x="2455829" y="2527299"/>
                </a:lnTo>
                <a:lnTo>
                  <a:pt x="2454920" y="2514599"/>
                </a:lnTo>
                <a:lnTo>
                  <a:pt x="2453057" y="2514599"/>
                </a:lnTo>
                <a:lnTo>
                  <a:pt x="2447405" y="2489199"/>
                </a:lnTo>
                <a:lnTo>
                  <a:pt x="2442597" y="2476499"/>
                </a:lnTo>
                <a:lnTo>
                  <a:pt x="2437703" y="2463799"/>
                </a:lnTo>
                <a:lnTo>
                  <a:pt x="2431726" y="2438399"/>
                </a:lnTo>
                <a:lnTo>
                  <a:pt x="2428672" y="2438399"/>
                </a:lnTo>
                <a:lnTo>
                  <a:pt x="2427676" y="2425699"/>
                </a:lnTo>
                <a:lnTo>
                  <a:pt x="2423561" y="2412999"/>
                </a:lnTo>
                <a:lnTo>
                  <a:pt x="2420443" y="2412999"/>
                </a:lnTo>
                <a:lnTo>
                  <a:pt x="2419382" y="2400299"/>
                </a:lnTo>
                <a:close/>
              </a:path>
              <a:path w="2852419" h="3149600">
                <a:moveTo>
                  <a:pt x="295849" y="2603499"/>
                </a:moveTo>
                <a:lnTo>
                  <a:pt x="322682" y="2603499"/>
                </a:lnTo>
                <a:lnTo>
                  <a:pt x="320083" y="2616199"/>
                </a:lnTo>
                <a:lnTo>
                  <a:pt x="293879" y="2616199"/>
                </a:lnTo>
                <a:lnTo>
                  <a:pt x="295849" y="2603499"/>
                </a:lnTo>
                <a:close/>
              </a:path>
              <a:path w="2852419" h="3149600">
                <a:moveTo>
                  <a:pt x="2715337" y="2590799"/>
                </a:moveTo>
                <a:lnTo>
                  <a:pt x="2745677" y="2590799"/>
                </a:lnTo>
                <a:lnTo>
                  <a:pt x="2741931" y="2603499"/>
                </a:lnTo>
                <a:lnTo>
                  <a:pt x="2711525" y="2603499"/>
                </a:lnTo>
                <a:lnTo>
                  <a:pt x="2715337" y="2590799"/>
                </a:lnTo>
                <a:close/>
              </a:path>
              <a:path w="2852419" h="3149600">
                <a:moveTo>
                  <a:pt x="2600602" y="2590799"/>
                </a:moveTo>
                <a:lnTo>
                  <a:pt x="2631960" y="2590799"/>
                </a:lnTo>
                <a:lnTo>
                  <a:pt x="2635252" y="2603499"/>
                </a:lnTo>
                <a:lnTo>
                  <a:pt x="2605323" y="2603499"/>
                </a:lnTo>
                <a:lnTo>
                  <a:pt x="2600602" y="2590799"/>
                </a:lnTo>
                <a:close/>
              </a:path>
              <a:path w="2852419" h="3149600">
                <a:moveTo>
                  <a:pt x="301134" y="2590799"/>
                </a:moveTo>
                <a:lnTo>
                  <a:pt x="328182" y="2590799"/>
                </a:lnTo>
                <a:lnTo>
                  <a:pt x="324826" y="2603499"/>
                </a:lnTo>
                <a:lnTo>
                  <a:pt x="297387" y="2603499"/>
                </a:lnTo>
                <a:lnTo>
                  <a:pt x="301134" y="2590799"/>
                </a:lnTo>
                <a:close/>
              </a:path>
              <a:path w="2852419" h="3149600">
                <a:moveTo>
                  <a:pt x="104906" y="2590799"/>
                </a:moveTo>
                <a:lnTo>
                  <a:pt x="144147" y="2590799"/>
                </a:lnTo>
                <a:lnTo>
                  <a:pt x="140141" y="2603499"/>
                </a:lnTo>
                <a:lnTo>
                  <a:pt x="105664" y="2603499"/>
                </a:lnTo>
                <a:lnTo>
                  <a:pt x="104906" y="2590799"/>
                </a:lnTo>
                <a:close/>
              </a:path>
              <a:path w="2852419" h="3149600">
                <a:moveTo>
                  <a:pt x="2735651" y="2565399"/>
                </a:moveTo>
                <a:lnTo>
                  <a:pt x="2761422" y="2565399"/>
                </a:lnTo>
                <a:lnTo>
                  <a:pt x="2755834" y="2578099"/>
                </a:lnTo>
                <a:lnTo>
                  <a:pt x="2750832" y="2590799"/>
                </a:lnTo>
                <a:lnTo>
                  <a:pt x="2724974" y="2590799"/>
                </a:lnTo>
                <a:lnTo>
                  <a:pt x="2728569" y="2578099"/>
                </a:lnTo>
                <a:lnTo>
                  <a:pt x="2731428" y="2578099"/>
                </a:lnTo>
                <a:lnTo>
                  <a:pt x="2735651" y="2565399"/>
                </a:lnTo>
                <a:close/>
              </a:path>
              <a:path w="2852419" h="3149600">
                <a:moveTo>
                  <a:pt x="2593325" y="2578099"/>
                </a:moveTo>
                <a:lnTo>
                  <a:pt x="2623904" y="2578099"/>
                </a:lnTo>
                <a:lnTo>
                  <a:pt x="2626763" y="2590799"/>
                </a:lnTo>
                <a:lnTo>
                  <a:pt x="2597483" y="2590799"/>
                </a:lnTo>
                <a:lnTo>
                  <a:pt x="2593325" y="2578099"/>
                </a:lnTo>
                <a:close/>
              </a:path>
              <a:path w="2852419" h="3149600">
                <a:moveTo>
                  <a:pt x="1808868" y="2324099"/>
                </a:moveTo>
                <a:lnTo>
                  <a:pt x="1845879" y="2324099"/>
                </a:lnTo>
                <a:lnTo>
                  <a:pt x="1844211" y="2336799"/>
                </a:lnTo>
                <a:lnTo>
                  <a:pt x="1839794" y="2362199"/>
                </a:lnTo>
                <a:lnTo>
                  <a:pt x="1835246" y="2387599"/>
                </a:lnTo>
                <a:lnTo>
                  <a:pt x="1833232" y="2400299"/>
                </a:lnTo>
                <a:lnTo>
                  <a:pt x="1830503" y="2425699"/>
                </a:lnTo>
                <a:lnTo>
                  <a:pt x="1826995" y="2438399"/>
                </a:lnTo>
                <a:lnTo>
                  <a:pt x="1823378" y="2463799"/>
                </a:lnTo>
                <a:lnTo>
                  <a:pt x="1821147" y="2463799"/>
                </a:lnTo>
                <a:lnTo>
                  <a:pt x="1817358" y="2489199"/>
                </a:lnTo>
                <a:lnTo>
                  <a:pt x="1813459" y="2501899"/>
                </a:lnTo>
                <a:lnTo>
                  <a:pt x="1810254" y="2527299"/>
                </a:lnTo>
                <a:lnTo>
                  <a:pt x="1806984" y="2539999"/>
                </a:lnTo>
                <a:lnTo>
                  <a:pt x="1802805" y="2552699"/>
                </a:lnTo>
                <a:lnTo>
                  <a:pt x="1801094" y="2565399"/>
                </a:lnTo>
                <a:lnTo>
                  <a:pt x="1795875" y="2590799"/>
                </a:lnTo>
                <a:lnTo>
                  <a:pt x="1767505" y="2590799"/>
                </a:lnTo>
                <a:lnTo>
                  <a:pt x="1770537" y="2565399"/>
                </a:lnTo>
                <a:lnTo>
                  <a:pt x="1774218" y="2552699"/>
                </a:lnTo>
                <a:lnTo>
                  <a:pt x="1777792" y="2527299"/>
                </a:lnTo>
                <a:lnTo>
                  <a:pt x="1781257" y="2514599"/>
                </a:lnTo>
                <a:lnTo>
                  <a:pt x="1784613" y="2489199"/>
                </a:lnTo>
                <a:lnTo>
                  <a:pt x="1787212" y="2476499"/>
                </a:lnTo>
                <a:lnTo>
                  <a:pt x="1788490" y="2476499"/>
                </a:lnTo>
                <a:lnTo>
                  <a:pt x="1790374" y="2463799"/>
                </a:lnTo>
                <a:lnTo>
                  <a:pt x="1792215" y="2451099"/>
                </a:lnTo>
                <a:lnTo>
                  <a:pt x="1792799" y="2438399"/>
                </a:lnTo>
                <a:lnTo>
                  <a:pt x="1794012" y="2438399"/>
                </a:lnTo>
                <a:lnTo>
                  <a:pt x="1796936" y="2412999"/>
                </a:lnTo>
                <a:lnTo>
                  <a:pt x="1800292" y="2400299"/>
                </a:lnTo>
                <a:lnTo>
                  <a:pt x="1801917" y="2387599"/>
                </a:lnTo>
                <a:lnTo>
                  <a:pt x="1804017" y="2362199"/>
                </a:lnTo>
                <a:lnTo>
                  <a:pt x="1806984" y="2349499"/>
                </a:lnTo>
                <a:lnTo>
                  <a:pt x="1808868" y="2324099"/>
                </a:lnTo>
                <a:close/>
              </a:path>
              <a:path w="2852419" h="3149600">
                <a:moveTo>
                  <a:pt x="307457" y="2578099"/>
                </a:moveTo>
                <a:lnTo>
                  <a:pt x="334723" y="2578099"/>
                </a:lnTo>
                <a:lnTo>
                  <a:pt x="332297" y="2590799"/>
                </a:lnTo>
                <a:lnTo>
                  <a:pt x="305097" y="2590799"/>
                </a:lnTo>
                <a:lnTo>
                  <a:pt x="307457" y="2578099"/>
                </a:lnTo>
                <a:close/>
              </a:path>
              <a:path w="2852419" h="3149600">
                <a:moveTo>
                  <a:pt x="100683" y="2578099"/>
                </a:moveTo>
                <a:lnTo>
                  <a:pt x="177866" y="2578099"/>
                </a:lnTo>
                <a:lnTo>
                  <a:pt x="170113" y="2590799"/>
                </a:lnTo>
                <a:lnTo>
                  <a:pt x="102545" y="2590799"/>
                </a:lnTo>
                <a:lnTo>
                  <a:pt x="100683" y="2578099"/>
                </a:lnTo>
                <a:close/>
              </a:path>
              <a:path w="2852419" h="3149600">
                <a:moveTo>
                  <a:pt x="2584100" y="2565399"/>
                </a:moveTo>
                <a:lnTo>
                  <a:pt x="2613920" y="2565399"/>
                </a:lnTo>
                <a:lnTo>
                  <a:pt x="2617732" y="2578099"/>
                </a:lnTo>
                <a:lnTo>
                  <a:pt x="2588171" y="2578099"/>
                </a:lnTo>
                <a:lnTo>
                  <a:pt x="2584100" y="2565399"/>
                </a:lnTo>
                <a:close/>
              </a:path>
              <a:path w="2852419" h="3149600">
                <a:moveTo>
                  <a:pt x="315578" y="2565399"/>
                </a:moveTo>
                <a:lnTo>
                  <a:pt x="345074" y="2565399"/>
                </a:lnTo>
                <a:lnTo>
                  <a:pt x="341739" y="2578099"/>
                </a:lnTo>
                <a:lnTo>
                  <a:pt x="311117" y="2578099"/>
                </a:lnTo>
                <a:lnTo>
                  <a:pt x="315578" y="2565399"/>
                </a:lnTo>
                <a:close/>
              </a:path>
              <a:path w="2852419" h="3149600">
                <a:moveTo>
                  <a:pt x="159328" y="2565399"/>
                </a:moveTo>
                <a:lnTo>
                  <a:pt x="207513" y="2565399"/>
                </a:lnTo>
                <a:lnTo>
                  <a:pt x="200713" y="2578099"/>
                </a:lnTo>
                <a:lnTo>
                  <a:pt x="153741" y="2578099"/>
                </a:lnTo>
                <a:lnTo>
                  <a:pt x="159328" y="2565399"/>
                </a:lnTo>
                <a:close/>
              </a:path>
              <a:path w="2852419" h="3149600">
                <a:moveTo>
                  <a:pt x="90353" y="2539999"/>
                </a:moveTo>
                <a:lnTo>
                  <a:pt x="109735" y="2539999"/>
                </a:lnTo>
                <a:lnTo>
                  <a:pt x="117466" y="2565399"/>
                </a:lnTo>
                <a:lnTo>
                  <a:pt x="119350" y="2578099"/>
                </a:lnTo>
                <a:lnTo>
                  <a:pt x="98214" y="2578099"/>
                </a:lnTo>
                <a:lnTo>
                  <a:pt x="92085" y="2552699"/>
                </a:lnTo>
                <a:lnTo>
                  <a:pt x="90353" y="2539999"/>
                </a:lnTo>
                <a:close/>
              </a:path>
              <a:path w="2852419" h="3149600">
                <a:moveTo>
                  <a:pt x="2772271" y="2514599"/>
                </a:moveTo>
                <a:lnTo>
                  <a:pt x="2794101" y="2514599"/>
                </a:lnTo>
                <a:lnTo>
                  <a:pt x="2788167" y="2527299"/>
                </a:lnTo>
                <a:lnTo>
                  <a:pt x="2778855" y="2539999"/>
                </a:lnTo>
                <a:lnTo>
                  <a:pt x="2765536" y="2565399"/>
                </a:lnTo>
                <a:lnTo>
                  <a:pt x="2742559" y="2565399"/>
                </a:lnTo>
                <a:lnTo>
                  <a:pt x="2743945" y="2552699"/>
                </a:lnTo>
                <a:lnTo>
                  <a:pt x="2750745" y="2552699"/>
                </a:lnTo>
                <a:lnTo>
                  <a:pt x="2752088" y="2539999"/>
                </a:lnTo>
                <a:lnTo>
                  <a:pt x="2757480" y="2539999"/>
                </a:lnTo>
                <a:lnTo>
                  <a:pt x="2761487" y="2527299"/>
                </a:lnTo>
                <a:lnTo>
                  <a:pt x="2764194" y="2527299"/>
                </a:lnTo>
                <a:lnTo>
                  <a:pt x="2772271" y="2514599"/>
                </a:lnTo>
                <a:close/>
              </a:path>
              <a:path w="2852419" h="3149600">
                <a:moveTo>
                  <a:pt x="2576000" y="2552699"/>
                </a:moveTo>
                <a:lnTo>
                  <a:pt x="2604413" y="2552699"/>
                </a:lnTo>
                <a:lnTo>
                  <a:pt x="2608203" y="2565399"/>
                </a:lnTo>
                <a:lnTo>
                  <a:pt x="2580028" y="2565399"/>
                </a:lnTo>
                <a:lnTo>
                  <a:pt x="2576000" y="2552699"/>
                </a:lnTo>
                <a:close/>
              </a:path>
              <a:path w="2852419" h="3149600">
                <a:moveTo>
                  <a:pt x="323678" y="2552699"/>
                </a:moveTo>
                <a:lnTo>
                  <a:pt x="352741" y="2552699"/>
                </a:lnTo>
                <a:lnTo>
                  <a:pt x="349211" y="2565399"/>
                </a:lnTo>
                <a:lnTo>
                  <a:pt x="321599" y="2565399"/>
                </a:lnTo>
                <a:lnTo>
                  <a:pt x="323678" y="2552699"/>
                </a:lnTo>
                <a:close/>
              </a:path>
              <a:path w="2852419" h="3149600">
                <a:moveTo>
                  <a:pt x="183432" y="2552699"/>
                </a:moveTo>
                <a:lnTo>
                  <a:pt x="239370" y="2552699"/>
                </a:lnTo>
                <a:lnTo>
                  <a:pt x="228563" y="2565399"/>
                </a:lnTo>
                <a:lnTo>
                  <a:pt x="180291" y="2565399"/>
                </a:lnTo>
                <a:lnTo>
                  <a:pt x="183432" y="2552699"/>
                </a:lnTo>
                <a:close/>
              </a:path>
              <a:path w="2852419" h="3149600">
                <a:moveTo>
                  <a:pt x="2568052" y="2539999"/>
                </a:moveTo>
                <a:lnTo>
                  <a:pt x="2596877" y="2539999"/>
                </a:lnTo>
                <a:lnTo>
                  <a:pt x="2601576" y="2552699"/>
                </a:lnTo>
                <a:lnTo>
                  <a:pt x="2572015" y="2552699"/>
                </a:lnTo>
                <a:lnTo>
                  <a:pt x="2568052" y="2539999"/>
                </a:lnTo>
                <a:close/>
              </a:path>
              <a:path w="2852419" h="3149600">
                <a:moveTo>
                  <a:pt x="331582" y="2539999"/>
                </a:moveTo>
                <a:lnTo>
                  <a:pt x="363872" y="2539999"/>
                </a:lnTo>
                <a:lnTo>
                  <a:pt x="360082" y="2552699"/>
                </a:lnTo>
                <a:lnTo>
                  <a:pt x="330824" y="2552699"/>
                </a:lnTo>
                <a:lnTo>
                  <a:pt x="331582" y="2539999"/>
                </a:lnTo>
                <a:close/>
              </a:path>
              <a:path w="2852419" h="3149600">
                <a:moveTo>
                  <a:pt x="215006" y="2539999"/>
                </a:moveTo>
                <a:lnTo>
                  <a:pt x="255915" y="2539999"/>
                </a:lnTo>
                <a:lnTo>
                  <a:pt x="248530" y="2552699"/>
                </a:lnTo>
                <a:lnTo>
                  <a:pt x="204741" y="2552699"/>
                </a:lnTo>
                <a:lnTo>
                  <a:pt x="215006" y="2539999"/>
                </a:lnTo>
                <a:close/>
              </a:path>
              <a:path w="2852419" h="3149600">
                <a:moveTo>
                  <a:pt x="2548908" y="2514599"/>
                </a:moveTo>
                <a:lnTo>
                  <a:pt x="2582107" y="2514599"/>
                </a:lnTo>
                <a:lnTo>
                  <a:pt x="2586677" y="2527299"/>
                </a:lnTo>
                <a:lnTo>
                  <a:pt x="2587608" y="2527299"/>
                </a:lnTo>
                <a:lnTo>
                  <a:pt x="2591290" y="2539999"/>
                </a:lnTo>
                <a:lnTo>
                  <a:pt x="2561231" y="2539999"/>
                </a:lnTo>
                <a:lnTo>
                  <a:pt x="2555492" y="2527299"/>
                </a:lnTo>
                <a:lnTo>
                  <a:pt x="2548908" y="2514599"/>
                </a:lnTo>
                <a:close/>
              </a:path>
              <a:path w="2852419" h="3149600">
                <a:moveTo>
                  <a:pt x="342974" y="2527299"/>
                </a:moveTo>
                <a:lnTo>
                  <a:pt x="377321" y="2527299"/>
                </a:lnTo>
                <a:lnTo>
                  <a:pt x="370087" y="2539999"/>
                </a:lnTo>
                <a:lnTo>
                  <a:pt x="336802" y="2539999"/>
                </a:lnTo>
                <a:lnTo>
                  <a:pt x="342974" y="2527299"/>
                </a:lnTo>
                <a:close/>
              </a:path>
              <a:path w="2852419" h="3149600">
                <a:moveTo>
                  <a:pt x="234389" y="2527299"/>
                </a:moveTo>
                <a:lnTo>
                  <a:pt x="278438" y="2527299"/>
                </a:lnTo>
                <a:lnTo>
                  <a:pt x="272764" y="2539999"/>
                </a:lnTo>
                <a:lnTo>
                  <a:pt x="229040" y="2539999"/>
                </a:lnTo>
                <a:lnTo>
                  <a:pt x="234389" y="2527299"/>
                </a:lnTo>
                <a:close/>
              </a:path>
              <a:path w="2852419" h="3149600">
                <a:moveTo>
                  <a:pt x="77402" y="2501899"/>
                </a:moveTo>
                <a:lnTo>
                  <a:pt x="99492" y="2501899"/>
                </a:lnTo>
                <a:lnTo>
                  <a:pt x="102675" y="2514599"/>
                </a:lnTo>
                <a:lnTo>
                  <a:pt x="105945" y="2527299"/>
                </a:lnTo>
                <a:lnTo>
                  <a:pt x="109324" y="2539999"/>
                </a:lnTo>
                <a:lnTo>
                  <a:pt x="87342" y="2539999"/>
                </a:lnTo>
                <a:lnTo>
                  <a:pt x="86238" y="2527299"/>
                </a:lnTo>
                <a:lnTo>
                  <a:pt x="83986" y="2527299"/>
                </a:lnTo>
                <a:lnTo>
                  <a:pt x="80109" y="2514599"/>
                </a:lnTo>
                <a:lnTo>
                  <a:pt x="77402" y="2501899"/>
                </a:lnTo>
                <a:close/>
              </a:path>
              <a:path w="2852419" h="3149600">
                <a:moveTo>
                  <a:pt x="1177370" y="2171699"/>
                </a:moveTo>
                <a:lnTo>
                  <a:pt x="1244050" y="2171699"/>
                </a:lnTo>
                <a:lnTo>
                  <a:pt x="1216546" y="2209799"/>
                </a:lnTo>
                <a:lnTo>
                  <a:pt x="1211934" y="2209799"/>
                </a:lnTo>
                <a:lnTo>
                  <a:pt x="1175074" y="2260599"/>
                </a:lnTo>
                <a:lnTo>
                  <a:pt x="1170440" y="2260599"/>
                </a:lnTo>
                <a:lnTo>
                  <a:pt x="1165827" y="2273299"/>
                </a:lnTo>
                <a:lnTo>
                  <a:pt x="1133408" y="2311399"/>
                </a:lnTo>
                <a:lnTo>
                  <a:pt x="1128752" y="2324099"/>
                </a:lnTo>
                <a:lnTo>
                  <a:pt x="1124117" y="2324099"/>
                </a:lnTo>
                <a:lnTo>
                  <a:pt x="1077643" y="2387599"/>
                </a:lnTo>
                <a:lnTo>
                  <a:pt x="1041607" y="2425699"/>
                </a:lnTo>
                <a:lnTo>
                  <a:pt x="993963" y="2489199"/>
                </a:lnTo>
                <a:lnTo>
                  <a:pt x="974450" y="2514599"/>
                </a:lnTo>
                <a:lnTo>
                  <a:pt x="969404" y="2527299"/>
                </a:lnTo>
                <a:lnTo>
                  <a:pt x="925940" y="2527299"/>
                </a:lnTo>
                <a:lnTo>
                  <a:pt x="936443" y="2514599"/>
                </a:lnTo>
                <a:lnTo>
                  <a:pt x="944370" y="2501899"/>
                </a:lnTo>
                <a:lnTo>
                  <a:pt x="947228" y="2501899"/>
                </a:lnTo>
                <a:lnTo>
                  <a:pt x="977092" y="2463799"/>
                </a:lnTo>
                <a:lnTo>
                  <a:pt x="986101" y="2451099"/>
                </a:lnTo>
                <a:lnTo>
                  <a:pt x="1014363" y="2412999"/>
                </a:lnTo>
                <a:lnTo>
                  <a:pt x="1049208" y="2362199"/>
                </a:lnTo>
                <a:lnTo>
                  <a:pt x="1054687" y="2349499"/>
                </a:lnTo>
                <a:lnTo>
                  <a:pt x="1012371" y="2349499"/>
                </a:lnTo>
                <a:lnTo>
                  <a:pt x="1016442" y="2336799"/>
                </a:lnTo>
                <a:lnTo>
                  <a:pt x="1041217" y="2311399"/>
                </a:lnTo>
                <a:lnTo>
                  <a:pt x="1053842" y="2298699"/>
                </a:lnTo>
                <a:lnTo>
                  <a:pt x="1075239" y="2285999"/>
                </a:lnTo>
                <a:lnTo>
                  <a:pt x="1092607" y="2260599"/>
                </a:lnTo>
                <a:lnTo>
                  <a:pt x="1101378" y="2247899"/>
                </a:lnTo>
                <a:lnTo>
                  <a:pt x="1123489" y="2235199"/>
                </a:lnTo>
                <a:lnTo>
                  <a:pt x="1145838" y="2209799"/>
                </a:lnTo>
                <a:lnTo>
                  <a:pt x="1169552" y="2184399"/>
                </a:lnTo>
                <a:lnTo>
                  <a:pt x="1177370" y="2171699"/>
                </a:lnTo>
                <a:close/>
              </a:path>
              <a:path w="2852419" h="3149600">
                <a:moveTo>
                  <a:pt x="355080" y="2514599"/>
                </a:moveTo>
                <a:lnTo>
                  <a:pt x="386460" y="2514599"/>
                </a:lnTo>
                <a:lnTo>
                  <a:pt x="383103" y="2527299"/>
                </a:lnTo>
                <a:lnTo>
                  <a:pt x="349362" y="2527299"/>
                </a:lnTo>
                <a:lnTo>
                  <a:pt x="355080" y="2514599"/>
                </a:lnTo>
                <a:close/>
              </a:path>
              <a:path w="2852419" h="3149600">
                <a:moveTo>
                  <a:pt x="261741" y="2514599"/>
                </a:moveTo>
                <a:lnTo>
                  <a:pt x="303169" y="2514599"/>
                </a:lnTo>
                <a:lnTo>
                  <a:pt x="291713" y="2527299"/>
                </a:lnTo>
                <a:lnTo>
                  <a:pt x="248877" y="2527299"/>
                </a:lnTo>
                <a:lnTo>
                  <a:pt x="261741" y="2514599"/>
                </a:lnTo>
                <a:close/>
              </a:path>
              <a:path w="2852419" h="3149600">
                <a:moveTo>
                  <a:pt x="2797155" y="2476499"/>
                </a:moveTo>
                <a:lnTo>
                  <a:pt x="2821605" y="2476499"/>
                </a:lnTo>
                <a:lnTo>
                  <a:pt x="2817295" y="2489199"/>
                </a:lnTo>
                <a:lnTo>
                  <a:pt x="2799407" y="2514599"/>
                </a:lnTo>
                <a:lnTo>
                  <a:pt x="2777057" y="2514599"/>
                </a:lnTo>
                <a:lnTo>
                  <a:pt x="2777729" y="2501899"/>
                </a:lnTo>
                <a:lnTo>
                  <a:pt x="2782580" y="2501899"/>
                </a:lnTo>
                <a:lnTo>
                  <a:pt x="2789900" y="2489199"/>
                </a:lnTo>
                <a:lnTo>
                  <a:pt x="2797155" y="2476499"/>
                </a:lnTo>
                <a:close/>
              </a:path>
              <a:path w="2852419" h="3149600">
                <a:moveTo>
                  <a:pt x="2541610" y="2501899"/>
                </a:moveTo>
                <a:lnTo>
                  <a:pt x="2573163" y="2501899"/>
                </a:lnTo>
                <a:lnTo>
                  <a:pt x="2579400" y="2514599"/>
                </a:lnTo>
                <a:lnTo>
                  <a:pt x="2547067" y="2514599"/>
                </a:lnTo>
                <a:lnTo>
                  <a:pt x="2541610" y="2501899"/>
                </a:lnTo>
                <a:close/>
              </a:path>
              <a:path w="2852419" h="3149600">
                <a:moveTo>
                  <a:pt x="375718" y="2489199"/>
                </a:moveTo>
                <a:lnTo>
                  <a:pt x="409264" y="2489199"/>
                </a:lnTo>
                <a:lnTo>
                  <a:pt x="398544" y="2501899"/>
                </a:lnTo>
                <a:lnTo>
                  <a:pt x="391592" y="2514599"/>
                </a:lnTo>
                <a:lnTo>
                  <a:pt x="360104" y="2514599"/>
                </a:lnTo>
                <a:lnTo>
                  <a:pt x="362659" y="2501899"/>
                </a:lnTo>
                <a:lnTo>
                  <a:pt x="368680" y="2501899"/>
                </a:lnTo>
                <a:lnTo>
                  <a:pt x="375718" y="2489199"/>
                </a:lnTo>
                <a:close/>
              </a:path>
              <a:path w="2852419" h="3149600">
                <a:moveTo>
                  <a:pt x="424546" y="2412999"/>
                </a:moveTo>
                <a:lnTo>
                  <a:pt x="451775" y="2412999"/>
                </a:lnTo>
                <a:lnTo>
                  <a:pt x="422799" y="2438399"/>
                </a:lnTo>
                <a:lnTo>
                  <a:pt x="405582" y="2451099"/>
                </a:lnTo>
                <a:lnTo>
                  <a:pt x="402052" y="2451099"/>
                </a:lnTo>
                <a:lnTo>
                  <a:pt x="373141" y="2476499"/>
                </a:lnTo>
                <a:lnTo>
                  <a:pt x="361988" y="2476499"/>
                </a:lnTo>
                <a:lnTo>
                  <a:pt x="339400" y="2489199"/>
                </a:lnTo>
                <a:lnTo>
                  <a:pt x="327987" y="2501899"/>
                </a:lnTo>
                <a:lnTo>
                  <a:pt x="312720" y="2514599"/>
                </a:lnTo>
                <a:lnTo>
                  <a:pt x="272894" y="2514599"/>
                </a:lnTo>
                <a:lnTo>
                  <a:pt x="274756" y="2501899"/>
                </a:lnTo>
                <a:lnTo>
                  <a:pt x="289742" y="2501899"/>
                </a:lnTo>
                <a:lnTo>
                  <a:pt x="301025" y="2489199"/>
                </a:lnTo>
                <a:lnTo>
                  <a:pt x="312330" y="2489199"/>
                </a:lnTo>
                <a:lnTo>
                  <a:pt x="319845" y="2476499"/>
                </a:lnTo>
                <a:lnTo>
                  <a:pt x="338556" y="2463799"/>
                </a:lnTo>
                <a:lnTo>
                  <a:pt x="345984" y="2463799"/>
                </a:lnTo>
                <a:lnTo>
                  <a:pt x="367943" y="2451099"/>
                </a:lnTo>
                <a:lnTo>
                  <a:pt x="378707" y="2438399"/>
                </a:lnTo>
                <a:lnTo>
                  <a:pt x="385767" y="2438399"/>
                </a:lnTo>
                <a:lnTo>
                  <a:pt x="406318" y="2425699"/>
                </a:lnTo>
                <a:lnTo>
                  <a:pt x="424546" y="2412999"/>
                </a:lnTo>
                <a:close/>
              </a:path>
              <a:path w="2852419" h="3149600">
                <a:moveTo>
                  <a:pt x="2538925" y="2489199"/>
                </a:moveTo>
                <a:lnTo>
                  <a:pt x="2566212" y="2489199"/>
                </a:lnTo>
                <a:lnTo>
                  <a:pt x="2571409" y="2501899"/>
                </a:lnTo>
                <a:lnTo>
                  <a:pt x="2539834" y="2501899"/>
                </a:lnTo>
                <a:lnTo>
                  <a:pt x="2538925" y="2489199"/>
                </a:lnTo>
                <a:close/>
              </a:path>
              <a:path w="2852419" h="3149600">
                <a:moveTo>
                  <a:pt x="1008342" y="2349499"/>
                </a:moveTo>
                <a:lnTo>
                  <a:pt x="1054600" y="2349499"/>
                </a:lnTo>
                <a:lnTo>
                  <a:pt x="1046089" y="2362199"/>
                </a:lnTo>
                <a:lnTo>
                  <a:pt x="1025169" y="2387599"/>
                </a:lnTo>
                <a:lnTo>
                  <a:pt x="981380" y="2425699"/>
                </a:lnTo>
                <a:lnTo>
                  <a:pt x="955284" y="2451099"/>
                </a:lnTo>
                <a:lnTo>
                  <a:pt x="927369" y="2476499"/>
                </a:lnTo>
                <a:lnTo>
                  <a:pt x="914246" y="2489199"/>
                </a:lnTo>
                <a:lnTo>
                  <a:pt x="911041" y="2489199"/>
                </a:lnTo>
                <a:lnTo>
                  <a:pt x="901707" y="2501899"/>
                </a:lnTo>
                <a:lnTo>
                  <a:pt x="855406" y="2501899"/>
                </a:lnTo>
                <a:lnTo>
                  <a:pt x="871799" y="2489199"/>
                </a:lnTo>
                <a:lnTo>
                  <a:pt x="889601" y="2463799"/>
                </a:lnTo>
                <a:lnTo>
                  <a:pt x="899000" y="2463799"/>
                </a:lnTo>
                <a:lnTo>
                  <a:pt x="915372" y="2438399"/>
                </a:lnTo>
                <a:lnTo>
                  <a:pt x="925572" y="2438399"/>
                </a:lnTo>
                <a:lnTo>
                  <a:pt x="939649" y="2425699"/>
                </a:lnTo>
                <a:lnTo>
                  <a:pt x="946860" y="2412999"/>
                </a:lnTo>
                <a:lnTo>
                  <a:pt x="972978" y="2387599"/>
                </a:lnTo>
                <a:lnTo>
                  <a:pt x="976811" y="2387599"/>
                </a:lnTo>
                <a:lnTo>
                  <a:pt x="980687" y="2374899"/>
                </a:lnTo>
                <a:lnTo>
                  <a:pt x="989913" y="2374899"/>
                </a:lnTo>
                <a:lnTo>
                  <a:pt x="992403" y="2362199"/>
                </a:lnTo>
                <a:lnTo>
                  <a:pt x="996367" y="2362199"/>
                </a:lnTo>
                <a:lnTo>
                  <a:pt x="1008342" y="2349499"/>
                </a:lnTo>
                <a:close/>
              </a:path>
              <a:path w="2852419" h="3149600">
                <a:moveTo>
                  <a:pt x="74240" y="2489199"/>
                </a:moveTo>
                <a:lnTo>
                  <a:pt x="95897" y="2489199"/>
                </a:lnTo>
                <a:lnTo>
                  <a:pt x="96395" y="2501899"/>
                </a:lnTo>
                <a:lnTo>
                  <a:pt x="75800" y="2501899"/>
                </a:lnTo>
                <a:lnTo>
                  <a:pt x="74240" y="2489199"/>
                </a:lnTo>
                <a:close/>
              </a:path>
              <a:path w="2852419" h="3149600">
                <a:moveTo>
                  <a:pt x="2474562" y="2362199"/>
                </a:moveTo>
                <a:lnTo>
                  <a:pt x="2507934" y="2362199"/>
                </a:lnTo>
                <a:lnTo>
                  <a:pt x="2513976" y="2374899"/>
                </a:lnTo>
                <a:lnTo>
                  <a:pt x="2527187" y="2412999"/>
                </a:lnTo>
                <a:lnTo>
                  <a:pt x="2536412" y="2425699"/>
                </a:lnTo>
                <a:lnTo>
                  <a:pt x="2539574" y="2438399"/>
                </a:lnTo>
                <a:lnTo>
                  <a:pt x="2542151" y="2438399"/>
                </a:lnTo>
                <a:lnTo>
                  <a:pt x="2548215" y="2451099"/>
                </a:lnTo>
                <a:lnTo>
                  <a:pt x="2552958" y="2463799"/>
                </a:lnTo>
                <a:lnTo>
                  <a:pt x="2553738" y="2463799"/>
                </a:lnTo>
                <a:lnTo>
                  <a:pt x="2558632" y="2476499"/>
                </a:lnTo>
                <a:lnTo>
                  <a:pt x="2563656" y="2489199"/>
                </a:lnTo>
                <a:lnTo>
                  <a:pt x="2536283" y="2489199"/>
                </a:lnTo>
                <a:lnTo>
                  <a:pt x="2532817" y="2476499"/>
                </a:lnTo>
                <a:lnTo>
                  <a:pt x="2527728" y="2476499"/>
                </a:lnTo>
                <a:lnTo>
                  <a:pt x="2524436" y="2463799"/>
                </a:lnTo>
                <a:lnTo>
                  <a:pt x="2518048" y="2451099"/>
                </a:lnTo>
                <a:lnTo>
                  <a:pt x="2510490" y="2438399"/>
                </a:lnTo>
                <a:lnTo>
                  <a:pt x="2503473" y="2425699"/>
                </a:lnTo>
                <a:lnTo>
                  <a:pt x="2488205" y="2387599"/>
                </a:lnTo>
                <a:lnTo>
                  <a:pt x="2483636" y="2387599"/>
                </a:lnTo>
                <a:lnTo>
                  <a:pt x="2480236" y="2374899"/>
                </a:lnTo>
                <a:lnTo>
                  <a:pt x="2477637" y="2374899"/>
                </a:lnTo>
                <a:lnTo>
                  <a:pt x="2474562" y="2362199"/>
                </a:lnTo>
                <a:close/>
              </a:path>
              <a:path w="2852419" h="3149600">
                <a:moveTo>
                  <a:pt x="403308" y="2463799"/>
                </a:moveTo>
                <a:lnTo>
                  <a:pt x="436291" y="2463799"/>
                </a:lnTo>
                <a:lnTo>
                  <a:pt x="426805" y="2476499"/>
                </a:lnTo>
                <a:lnTo>
                  <a:pt x="421196" y="2489199"/>
                </a:lnTo>
                <a:lnTo>
                  <a:pt x="381089" y="2489199"/>
                </a:lnTo>
                <a:lnTo>
                  <a:pt x="387456" y="2476499"/>
                </a:lnTo>
                <a:lnTo>
                  <a:pt x="396725" y="2476499"/>
                </a:lnTo>
                <a:lnTo>
                  <a:pt x="403308" y="2463799"/>
                </a:lnTo>
                <a:close/>
              </a:path>
              <a:path w="2852419" h="3149600">
                <a:moveTo>
                  <a:pt x="60250" y="2438399"/>
                </a:moveTo>
                <a:lnTo>
                  <a:pt x="80261" y="2438399"/>
                </a:lnTo>
                <a:lnTo>
                  <a:pt x="83184" y="2451099"/>
                </a:lnTo>
                <a:lnTo>
                  <a:pt x="86281" y="2463799"/>
                </a:lnTo>
                <a:lnTo>
                  <a:pt x="89508" y="2476499"/>
                </a:lnTo>
                <a:lnTo>
                  <a:pt x="92886" y="2489199"/>
                </a:lnTo>
                <a:lnTo>
                  <a:pt x="72161" y="2489199"/>
                </a:lnTo>
                <a:lnTo>
                  <a:pt x="70126" y="2476499"/>
                </a:lnTo>
                <a:lnTo>
                  <a:pt x="67159" y="2463799"/>
                </a:lnTo>
                <a:lnTo>
                  <a:pt x="64322" y="2463799"/>
                </a:lnTo>
                <a:lnTo>
                  <a:pt x="63845" y="2451099"/>
                </a:lnTo>
                <a:lnTo>
                  <a:pt x="61117" y="2451099"/>
                </a:lnTo>
                <a:lnTo>
                  <a:pt x="60250" y="2438399"/>
                </a:lnTo>
                <a:close/>
              </a:path>
              <a:path w="2852419" h="3149600">
                <a:moveTo>
                  <a:pt x="2807723" y="2463799"/>
                </a:moveTo>
                <a:lnTo>
                  <a:pt x="2832065" y="2463799"/>
                </a:lnTo>
                <a:lnTo>
                  <a:pt x="2828491" y="2476499"/>
                </a:lnTo>
                <a:lnTo>
                  <a:pt x="2802677" y="2476499"/>
                </a:lnTo>
                <a:lnTo>
                  <a:pt x="2807723" y="2463799"/>
                </a:lnTo>
                <a:close/>
              </a:path>
              <a:path w="2852419" h="3149600">
                <a:moveTo>
                  <a:pt x="2813137" y="2451099"/>
                </a:moveTo>
                <a:lnTo>
                  <a:pt x="2838388" y="2451099"/>
                </a:lnTo>
                <a:lnTo>
                  <a:pt x="2836526" y="2463799"/>
                </a:lnTo>
                <a:lnTo>
                  <a:pt x="2809607" y="2463799"/>
                </a:lnTo>
                <a:lnTo>
                  <a:pt x="2813137" y="2451099"/>
                </a:lnTo>
                <a:close/>
              </a:path>
              <a:path w="2852419" h="3149600">
                <a:moveTo>
                  <a:pt x="414786" y="2451099"/>
                </a:moveTo>
                <a:lnTo>
                  <a:pt x="453702" y="2451099"/>
                </a:lnTo>
                <a:lnTo>
                  <a:pt x="443979" y="2463799"/>
                </a:lnTo>
                <a:lnTo>
                  <a:pt x="409025" y="2463799"/>
                </a:lnTo>
                <a:lnTo>
                  <a:pt x="414786" y="2451099"/>
                </a:lnTo>
                <a:close/>
              </a:path>
              <a:path w="2852419" h="3149600">
                <a:moveTo>
                  <a:pt x="2821821" y="2438399"/>
                </a:moveTo>
                <a:lnTo>
                  <a:pt x="2844798" y="2438399"/>
                </a:lnTo>
                <a:lnTo>
                  <a:pt x="2843651" y="2451099"/>
                </a:lnTo>
                <a:lnTo>
                  <a:pt x="2819915" y="2451099"/>
                </a:lnTo>
                <a:lnTo>
                  <a:pt x="2821821" y="2438399"/>
                </a:lnTo>
                <a:close/>
              </a:path>
              <a:path w="2852419" h="3149600">
                <a:moveTo>
                  <a:pt x="426459" y="2438399"/>
                </a:moveTo>
                <a:lnTo>
                  <a:pt x="466133" y="2438399"/>
                </a:lnTo>
                <a:lnTo>
                  <a:pt x="465527" y="2451099"/>
                </a:lnTo>
                <a:lnTo>
                  <a:pt x="420590" y="2451099"/>
                </a:lnTo>
                <a:lnTo>
                  <a:pt x="426459" y="2438399"/>
                </a:lnTo>
                <a:close/>
              </a:path>
              <a:path w="2852419" h="3149600">
                <a:moveTo>
                  <a:pt x="2827214" y="2425699"/>
                </a:moveTo>
                <a:lnTo>
                  <a:pt x="2849195" y="2425699"/>
                </a:lnTo>
                <a:lnTo>
                  <a:pt x="2848415" y="2438399"/>
                </a:lnTo>
                <a:lnTo>
                  <a:pt x="2826412" y="2438399"/>
                </a:lnTo>
                <a:lnTo>
                  <a:pt x="2827214" y="2425699"/>
                </a:lnTo>
                <a:close/>
              </a:path>
              <a:path w="2852419" h="3149600">
                <a:moveTo>
                  <a:pt x="466241" y="2374899"/>
                </a:moveTo>
                <a:lnTo>
                  <a:pt x="549597" y="2374899"/>
                </a:lnTo>
                <a:lnTo>
                  <a:pt x="541692" y="2387599"/>
                </a:lnTo>
                <a:lnTo>
                  <a:pt x="531730" y="2387599"/>
                </a:lnTo>
                <a:lnTo>
                  <a:pt x="495542" y="2425699"/>
                </a:lnTo>
                <a:lnTo>
                  <a:pt x="487486" y="2425699"/>
                </a:lnTo>
                <a:lnTo>
                  <a:pt x="479473" y="2438399"/>
                </a:lnTo>
                <a:lnTo>
                  <a:pt x="438283" y="2438399"/>
                </a:lnTo>
                <a:lnTo>
                  <a:pt x="454244" y="2412999"/>
                </a:lnTo>
                <a:lnTo>
                  <a:pt x="424546" y="2412999"/>
                </a:lnTo>
                <a:lnTo>
                  <a:pt x="461001" y="2387599"/>
                </a:lnTo>
                <a:lnTo>
                  <a:pt x="466241" y="2374899"/>
                </a:lnTo>
                <a:close/>
              </a:path>
              <a:path w="2852419" h="3149600">
                <a:moveTo>
                  <a:pt x="51696" y="2400299"/>
                </a:moveTo>
                <a:lnTo>
                  <a:pt x="73937" y="2400299"/>
                </a:lnTo>
                <a:lnTo>
                  <a:pt x="76319" y="2412999"/>
                </a:lnTo>
                <a:lnTo>
                  <a:pt x="77316" y="2425699"/>
                </a:lnTo>
                <a:lnTo>
                  <a:pt x="79460" y="2425699"/>
                </a:lnTo>
                <a:lnTo>
                  <a:pt x="79871" y="2438399"/>
                </a:lnTo>
                <a:lnTo>
                  <a:pt x="57673" y="2438399"/>
                </a:lnTo>
                <a:lnTo>
                  <a:pt x="55204" y="2425699"/>
                </a:lnTo>
                <a:lnTo>
                  <a:pt x="52671" y="2412999"/>
                </a:lnTo>
                <a:lnTo>
                  <a:pt x="52194" y="2412999"/>
                </a:lnTo>
                <a:lnTo>
                  <a:pt x="51696" y="2400299"/>
                </a:lnTo>
                <a:close/>
              </a:path>
              <a:path w="2852419" h="3149600">
                <a:moveTo>
                  <a:pt x="2830765" y="2412999"/>
                </a:moveTo>
                <a:lnTo>
                  <a:pt x="2851837" y="2412999"/>
                </a:lnTo>
                <a:lnTo>
                  <a:pt x="2851577" y="2425699"/>
                </a:lnTo>
                <a:lnTo>
                  <a:pt x="2830592" y="2425699"/>
                </a:lnTo>
                <a:lnTo>
                  <a:pt x="2830765" y="2412999"/>
                </a:lnTo>
                <a:close/>
              </a:path>
              <a:path w="2852419" h="3149600">
                <a:moveTo>
                  <a:pt x="2831112" y="2400299"/>
                </a:moveTo>
                <a:lnTo>
                  <a:pt x="2852248" y="2400299"/>
                </a:lnTo>
                <a:lnTo>
                  <a:pt x="2852357" y="2412999"/>
                </a:lnTo>
                <a:lnTo>
                  <a:pt x="2831285" y="2412999"/>
                </a:lnTo>
                <a:lnTo>
                  <a:pt x="2831112" y="2400299"/>
                </a:lnTo>
                <a:close/>
              </a:path>
              <a:path w="2852419" h="3149600">
                <a:moveTo>
                  <a:pt x="2827885" y="2387599"/>
                </a:moveTo>
                <a:lnTo>
                  <a:pt x="2850429" y="2387599"/>
                </a:lnTo>
                <a:lnTo>
                  <a:pt x="2851079" y="2400299"/>
                </a:lnTo>
                <a:lnTo>
                  <a:pt x="2828881" y="2400299"/>
                </a:lnTo>
                <a:lnTo>
                  <a:pt x="2827885" y="2387599"/>
                </a:lnTo>
                <a:close/>
              </a:path>
              <a:path w="2852419" h="3149600">
                <a:moveTo>
                  <a:pt x="2357228" y="2235199"/>
                </a:moveTo>
                <a:lnTo>
                  <a:pt x="2388088" y="2235199"/>
                </a:lnTo>
                <a:lnTo>
                  <a:pt x="2395062" y="2247899"/>
                </a:lnTo>
                <a:lnTo>
                  <a:pt x="2396188" y="2247899"/>
                </a:lnTo>
                <a:lnTo>
                  <a:pt x="2397336" y="2260599"/>
                </a:lnTo>
                <a:lnTo>
                  <a:pt x="2402945" y="2273299"/>
                </a:lnTo>
                <a:lnTo>
                  <a:pt x="2405153" y="2273299"/>
                </a:lnTo>
                <a:lnTo>
                  <a:pt x="2406280" y="2285999"/>
                </a:lnTo>
                <a:lnTo>
                  <a:pt x="2410654" y="2298699"/>
                </a:lnTo>
                <a:lnTo>
                  <a:pt x="2414985" y="2311399"/>
                </a:lnTo>
                <a:lnTo>
                  <a:pt x="2417129" y="2311399"/>
                </a:lnTo>
                <a:lnTo>
                  <a:pt x="2422414" y="2324099"/>
                </a:lnTo>
                <a:lnTo>
                  <a:pt x="2425532" y="2336799"/>
                </a:lnTo>
                <a:lnTo>
                  <a:pt x="2433783" y="2362199"/>
                </a:lnTo>
                <a:lnTo>
                  <a:pt x="2437855" y="2374899"/>
                </a:lnTo>
                <a:lnTo>
                  <a:pt x="2439847" y="2387599"/>
                </a:lnTo>
                <a:lnTo>
                  <a:pt x="2440865" y="2387599"/>
                </a:lnTo>
                <a:lnTo>
                  <a:pt x="2443853" y="2400299"/>
                </a:lnTo>
                <a:lnTo>
                  <a:pt x="2416241" y="2400299"/>
                </a:lnTo>
                <a:lnTo>
                  <a:pt x="2409831" y="2374899"/>
                </a:lnTo>
                <a:lnTo>
                  <a:pt x="2404396" y="2362199"/>
                </a:lnTo>
                <a:lnTo>
                  <a:pt x="2398808" y="2349499"/>
                </a:lnTo>
                <a:lnTo>
                  <a:pt x="2397660" y="2336799"/>
                </a:lnTo>
                <a:lnTo>
                  <a:pt x="2395408" y="2336799"/>
                </a:lnTo>
                <a:lnTo>
                  <a:pt x="2388521" y="2324099"/>
                </a:lnTo>
                <a:lnTo>
                  <a:pt x="2381505" y="2298699"/>
                </a:lnTo>
                <a:lnTo>
                  <a:pt x="2379123" y="2298699"/>
                </a:lnTo>
                <a:lnTo>
                  <a:pt x="2377953" y="2285999"/>
                </a:lnTo>
                <a:lnTo>
                  <a:pt x="2373167" y="2273299"/>
                </a:lnTo>
                <a:lnTo>
                  <a:pt x="2364656" y="2260599"/>
                </a:lnTo>
                <a:lnTo>
                  <a:pt x="2357228" y="2235199"/>
                </a:lnTo>
                <a:close/>
              </a:path>
              <a:path w="2852419" h="3149600">
                <a:moveTo>
                  <a:pt x="48513" y="2387599"/>
                </a:moveTo>
                <a:lnTo>
                  <a:pt x="70884" y="2387599"/>
                </a:lnTo>
                <a:lnTo>
                  <a:pt x="71707" y="2400299"/>
                </a:lnTo>
                <a:lnTo>
                  <a:pt x="49595" y="2400299"/>
                </a:lnTo>
                <a:lnTo>
                  <a:pt x="48513" y="2387599"/>
                </a:lnTo>
                <a:close/>
              </a:path>
              <a:path w="2852419" h="3149600">
                <a:moveTo>
                  <a:pt x="2823792" y="2374899"/>
                </a:moveTo>
                <a:lnTo>
                  <a:pt x="2847007" y="2374899"/>
                </a:lnTo>
                <a:lnTo>
                  <a:pt x="2847224" y="2387599"/>
                </a:lnTo>
                <a:lnTo>
                  <a:pt x="2825091" y="2387599"/>
                </a:lnTo>
                <a:lnTo>
                  <a:pt x="2823792" y="2374899"/>
                </a:lnTo>
                <a:close/>
              </a:path>
              <a:path w="2852419" h="3149600">
                <a:moveTo>
                  <a:pt x="46564" y="2374899"/>
                </a:moveTo>
                <a:lnTo>
                  <a:pt x="68848" y="2374899"/>
                </a:lnTo>
                <a:lnTo>
                  <a:pt x="69541" y="2387599"/>
                </a:lnTo>
                <a:lnTo>
                  <a:pt x="47495" y="2387599"/>
                </a:lnTo>
                <a:lnTo>
                  <a:pt x="46564" y="2374899"/>
                </a:lnTo>
                <a:close/>
              </a:path>
              <a:path w="2852419" h="3149600">
                <a:moveTo>
                  <a:pt x="2818746" y="2362199"/>
                </a:moveTo>
                <a:lnTo>
                  <a:pt x="2841961" y="2362199"/>
                </a:lnTo>
                <a:lnTo>
                  <a:pt x="2842611" y="2374899"/>
                </a:lnTo>
                <a:lnTo>
                  <a:pt x="2820132" y="2374899"/>
                </a:lnTo>
                <a:lnTo>
                  <a:pt x="2818746" y="2362199"/>
                </a:lnTo>
                <a:close/>
              </a:path>
              <a:path w="2852419" h="3149600">
                <a:moveTo>
                  <a:pt x="485256" y="2362199"/>
                </a:moveTo>
                <a:lnTo>
                  <a:pt x="576775" y="2362199"/>
                </a:lnTo>
                <a:lnTo>
                  <a:pt x="561356" y="2374899"/>
                </a:lnTo>
                <a:lnTo>
                  <a:pt x="473756" y="2374899"/>
                </a:lnTo>
                <a:lnTo>
                  <a:pt x="485256" y="2362199"/>
                </a:lnTo>
                <a:close/>
              </a:path>
              <a:path w="2852419" h="3149600">
                <a:moveTo>
                  <a:pt x="45264" y="2362199"/>
                </a:moveTo>
                <a:lnTo>
                  <a:pt x="67419" y="2362199"/>
                </a:lnTo>
                <a:lnTo>
                  <a:pt x="67938" y="2374899"/>
                </a:lnTo>
                <a:lnTo>
                  <a:pt x="45719" y="2374899"/>
                </a:lnTo>
                <a:lnTo>
                  <a:pt x="45264" y="2362199"/>
                </a:lnTo>
                <a:close/>
              </a:path>
              <a:path w="2852419" h="3149600">
                <a:moveTo>
                  <a:pt x="2810516" y="2349499"/>
                </a:moveTo>
                <a:lnTo>
                  <a:pt x="2836179" y="2349499"/>
                </a:lnTo>
                <a:lnTo>
                  <a:pt x="2836591" y="2362199"/>
                </a:lnTo>
                <a:lnTo>
                  <a:pt x="2813202" y="2362199"/>
                </a:lnTo>
                <a:lnTo>
                  <a:pt x="2810516" y="2349499"/>
                </a:lnTo>
                <a:close/>
              </a:path>
              <a:path w="2852419" h="3149600">
                <a:moveTo>
                  <a:pt x="2456955" y="2336799"/>
                </a:moveTo>
                <a:lnTo>
                  <a:pt x="2494941" y="2336799"/>
                </a:lnTo>
                <a:lnTo>
                  <a:pt x="2498059" y="2349499"/>
                </a:lnTo>
                <a:lnTo>
                  <a:pt x="2503127" y="2362199"/>
                </a:lnTo>
                <a:lnTo>
                  <a:pt x="2472461" y="2362199"/>
                </a:lnTo>
                <a:lnTo>
                  <a:pt x="2467091" y="2349499"/>
                </a:lnTo>
                <a:lnTo>
                  <a:pt x="2463777" y="2349499"/>
                </a:lnTo>
                <a:lnTo>
                  <a:pt x="2456955" y="2336799"/>
                </a:lnTo>
                <a:close/>
              </a:path>
              <a:path w="2852419" h="3149600">
                <a:moveTo>
                  <a:pt x="915242" y="2057399"/>
                </a:moveTo>
                <a:lnTo>
                  <a:pt x="1003968" y="2057399"/>
                </a:lnTo>
                <a:lnTo>
                  <a:pt x="997904" y="2070099"/>
                </a:lnTo>
                <a:lnTo>
                  <a:pt x="985798" y="2070099"/>
                </a:lnTo>
                <a:lnTo>
                  <a:pt x="943720" y="2095499"/>
                </a:lnTo>
                <a:lnTo>
                  <a:pt x="902335" y="2133599"/>
                </a:lnTo>
                <a:lnTo>
                  <a:pt x="879054" y="2146299"/>
                </a:lnTo>
                <a:lnTo>
                  <a:pt x="827166" y="2171699"/>
                </a:lnTo>
                <a:lnTo>
                  <a:pt x="789397" y="2209799"/>
                </a:lnTo>
                <a:lnTo>
                  <a:pt x="756848" y="2222499"/>
                </a:lnTo>
                <a:lnTo>
                  <a:pt x="737335" y="2247899"/>
                </a:lnTo>
                <a:lnTo>
                  <a:pt x="698419" y="2273299"/>
                </a:lnTo>
                <a:lnTo>
                  <a:pt x="666064" y="2298699"/>
                </a:lnTo>
                <a:lnTo>
                  <a:pt x="628859" y="2324099"/>
                </a:lnTo>
                <a:lnTo>
                  <a:pt x="625502" y="2324099"/>
                </a:lnTo>
                <a:lnTo>
                  <a:pt x="618680" y="2336799"/>
                </a:lnTo>
                <a:lnTo>
                  <a:pt x="609931" y="2336799"/>
                </a:lnTo>
                <a:lnTo>
                  <a:pt x="584355" y="2362199"/>
                </a:lnTo>
                <a:lnTo>
                  <a:pt x="493463" y="2362199"/>
                </a:lnTo>
                <a:lnTo>
                  <a:pt x="500740" y="2349499"/>
                </a:lnTo>
                <a:lnTo>
                  <a:pt x="517329" y="2349499"/>
                </a:lnTo>
                <a:lnTo>
                  <a:pt x="538574" y="2336799"/>
                </a:lnTo>
                <a:lnTo>
                  <a:pt x="570408" y="2311399"/>
                </a:lnTo>
                <a:lnTo>
                  <a:pt x="601832" y="2285999"/>
                </a:lnTo>
                <a:lnTo>
                  <a:pt x="649367" y="2260599"/>
                </a:lnTo>
                <a:lnTo>
                  <a:pt x="676503" y="2235199"/>
                </a:lnTo>
                <a:lnTo>
                  <a:pt x="714834" y="2209799"/>
                </a:lnTo>
                <a:lnTo>
                  <a:pt x="755353" y="2184399"/>
                </a:lnTo>
                <a:lnTo>
                  <a:pt x="774346" y="2171699"/>
                </a:lnTo>
                <a:lnTo>
                  <a:pt x="876954" y="2095499"/>
                </a:lnTo>
                <a:lnTo>
                  <a:pt x="908875" y="2070099"/>
                </a:lnTo>
                <a:lnTo>
                  <a:pt x="915242" y="2057399"/>
                </a:lnTo>
                <a:close/>
              </a:path>
              <a:path w="2852419" h="3149600">
                <a:moveTo>
                  <a:pt x="43900" y="2349499"/>
                </a:moveTo>
                <a:lnTo>
                  <a:pt x="66509" y="2349499"/>
                </a:lnTo>
                <a:lnTo>
                  <a:pt x="66769" y="2362199"/>
                </a:lnTo>
                <a:lnTo>
                  <a:pt x="44268" y="2362199"/>
                </a:lnTo>
                <a:lnTo>
                  <a:pt x="43900" y="2349499"/>
                </a:lnTo>
                <a:close/>
              </a:path>
              <a:path w="2852419" h="3149600">
                <a:moveTo>
                  <a:pt x="2751351" y="2247899"/>
                </a:moveTo>
                <a:lnTo>
                  <a:pt x="2779440" y="2247899"/>
                </a:lnTo>
                <a:lnTo>
                  <a:pt x="2781562" y="2260599"/>
                </a:lnTo>
                <a:lnTo>
                  <a:pt x="2789900" y="2273299"/>
                </a:lnTo>
                <a:lnTo>
                  <a:pt x="2794036" y="2273299"/>
                </a:lnTo>
                <a:lnTo>
                  <a:pt x="2800186" y="2285999"/>
                </a:lnTo>
                <a:lnTo>
                  <a:pt x="2806293" y="2298699"/>
                </a:lnTo>
                <a:lnTo>
                  <a:pt x="2814350" y="2311399"/>
                </a:lnTo>
                <a:lnTo>
                  <a:pt x="2816342" y="2324099"/>
                </a:lnTo>
                <a:lnTo>
                  <a:pt x="2821453" y="2324099"/>
                </a:lnTo>
                <a:lnTo>
                  <a:pt x="2825719" y="2336799"/>
                </a:lnTo>
                <a:lnTo>
                  <a:pt x="2830592" y="2349499"/>
                </a:lnTo>
                <a:lnTo>
                  <a:pt x="2808611" y="2349499"/>
                </a:lnTo>
                <a:lnTo>
                  <a:pt x="2804539" y="2336799"/>
                </a:lnTo>
                <a:lnTo>
                  <a:pt x="2801269" y="2336799"/>
                </a:lnTo>
                <a:lnTo>
                  <a:pt x="2795205" y="2324099"/>
                </a:lnTo>
                <a:lnTo>
                  <a:pt x="2789098" y="2311399"/>
                </a:lnTo>
                <a:lnTo>
                  <a:pt x="2785005" y="2311399"/>
                </a:lnTo>
                <a:lnTo>
                  <a:pt x="2780891" y="2298699"/>
                </a:lnTo>
                <a:lnTo>
                  <a:pt x="2774675" y="2285999"/>
                </a:lnTo>
                <a:lnTo>
                  <a:pt x="2770496" y="2285999"/>
                </a:lnTo>
                <a:lnTo>
                  <a:pt x="2764194" y="2273299"/>
                </a:lnTo>
                <a:lnTo>
                  <a:pt x="2759949" y="2260599"/>
                </a:lnTo>
                <a:lnTo>
                  <a:pt x="2755661" y="2260599"/>
                </a:lnTo>
                <a:lnTo>
                  <a:pt x="2751351" y="2247899"/>
                </a:lnTo>
                <a:close/>
              </a:path>
              <a:path w="2852419" h="3149600">
                <a:moveTo>
                  <a:pt x="43423" y="2336799"/>
                </a:moveTo>
                <a:lnTo>
                  <a:pt x="65968" y="2336799"/>
                </a:lnTo>
                <a:lnTo>
                  <a:pt x="66054" y="2349499"/>
                </a:lnTo>
                <a:lnTo>
                  <a:pt x="43575" y="2349499"/>
                </a:lnTo>
                <a:lnTo>
                  <a:pt x="43423" y="2336799"/>
                </a:lnTo>
                <a:close/>
              </a:path>
              <a:path w="2852419" h="3149600">
                <a:moveTo>
                  <a:pt x="2445023" y="2311399"/>
                </a:moveTo>
                <a:lnTo>
                  <a:pt x="2478395" y="2311399"/>
                </a:lnTo>
                <a:lnTo>
                  <a:pt x="2482965" y="2324099"/>
                </a:lnTo>
                <a:lnTo>
                  <a:pt x="2488509" y="2336799"/>
                </a:lnTo>
                <a:lnTo>
                  <a:pt x="2453447" y="2336799"/>
                </a:lnTo>
                <a:lnTo>
                  <a:pt x="2445023" y="2311399"/>
                </a:lnTo>
                <a:close/>
              </a:path>
              <a:path w="2852419" h="3149600">
                <a:moveTo>
                  <a:pt x="43510" y="2324099"/>
                </a:moveTo>
                <a:lnTo>
                  <a:pt x="66184" y="2324099"/>
                </a:lnTo>
                <a:lnTo>
                  <a:pt x="66054" y="2336799"/>
                </a:lnTo>
                <a:lnTo>
                  <a:pt x="43402" y="2336799"/>
                </a:lnTo>
                <a:lnTo>
                  <a:pt x="43510" y="2324099"/>
                </a:lnTo>
                <a:close/>
              </a:path>
              <a:path w="2852419" h="3149600">
                <a:moveTo>
                  <a:pt x="44550" y="2311399"/>
                </a:moveTo>
                <a:lnTo>
                  <a:pt x="67354" y="2311399"/>
                </a:lnTo>
                <a:lnTo>
                  <a:pt x="66964" y="2324099"/>
                </a:lnTo>
                <a:lnTo>
                  <a:pt x="44008" y="2324099"/>
                </a:lnTo>
                <a:lnTo>
                  <a:pt x="44550" y="2311399"/>
                </a:lnTo>
                <a:close/>
              </a:path>
              <a:path w="2852419" h="3149600">
                <a:moveTo>
                  <a:pt x="2124704" y="1866899"/>
                </a:moveTo>
                <a:lnTo>
                  <a:pt x="2226034" y="1866899"/>
                </a:lnTo>
                <a:lnTo>
                  <a:pt x="2227615" y="1879599"/>
                </a:lnTo>
                <a:lnTo>
                  <a:pt x="2230798" y="1879599"/>
                </a:lnTo>
                <a:lnTo>
                  <a:pt x="2235520" y="1892299"/>
                </a:lnTo>
                <a:lnTo>
                  <a:pt x="2244853" y="1904999"/>
                </a:lnTo>
                <a:lnTo>
                  <a:pt x="2251004" y="1917699"/>
                </a:lnTo>
                <a:lnTo>
                  <a:pt x="2260099" y="1943099"/>
                </a:lnTo>
                <a:lnTo>
                  <a:pt x="2264604" y="1943099"/>
                </a:lnTo>
                <a:lnTo>
                  <a:pt x="2272075" y="1955799"/>
                </a:lnTo>
                <a:lnTo>
                  <a:pt x="2276493" y="1968499"/>
                </a:lnTo>
                <a:lnTo>
                  <a:pt x="2277988" y="1968499"/>
                </a:lnTo>
                <a:lnTo>
                  <a:pt x="2280911" y="1981199"/>
                </a:lnTo>
                <a:lnTo>
                  <a:pt x="2288166" y="1993899"/>
                </a:lnTo>
                <a:lnTo>
                  <a:pt x="2291046" y="2006599"/>
                </a:lnTo>
                <a:lnTo>
                  <a:pt x="2299579" y="2019299"/>
                </a:lnTo>
                <a:lnTo>
                  <a:pt x="2305188" y="2031999"/>
                </a:lnTo>
                <a:lnTo>
                  <a:pt x="2313482" y="2044699"/>
                </a:lnTo>
                <a:lnTo>
                  <a:pt x="2320304" y="2070099"/>
                </a:lnTo>
                <a:lnTo>
                  <a:pt x="2323531" y="2070099"/>
                </a:lnTo>
                <a:lnTo>
                  <a:pt x="2337629" y="2095499"/>
                </a:lnTo>
                <a:lnTo>
                  <a:pt x="2344126" y="2095499"/>
                </a:lnTo>
                <a:lnTo>
                  <a:pt x="2353763" y="2120899"/>
                </a:lnTo>
                <a:lnTo>
                  <a:pt x="2363270" y="2133599"/>
                </a:lnTo>
                <a:lnTo>
                  <a:pt x="2378841" y="2158999"/>
                </a:lnTo>
                <a:lnTo>
                  <a:pt x="2394000" y="2171699"/>
                </a:lnTo>
                <a:lnTo>
                  <a:pt x="2411672" y="2209799"/>
                </a:lnTo>
                <a:lnTo>
                  <a:pt x="2420270" y="2222499"/>
                </a:lnTo>
                <a:lnTo>
                  <a:pt x="2428672" y="2235199"/>
                </a:lnTo>
                <a:lnTo>
                  <a:pt x="2436902" y="2247899"/>
                </a:lnTo>
                <a:lnTo>
                  <a:pt x="2442272" y="2247899"/>
                </a:lnTo>
                <a:lnTo>
                  <a:pt x="2447557" y="2260599"/>
                </a:lnTo>
                <a:lnTo>
                  <a:pt x="2452732" y="2273299"/>
                </a:lnTo>
                <a:lnTo>
                  <a:pt x="2455288" y="2273299"/>
                </a:lnTo>
                <a:lnTo>
                  <a:pt x="2460355" y="2285999"/>
                </a:lnTo>
                <a:lnTo>
                  <a:pt x="2468953" y="2298699"/>
                </a:lnTo>
                <a:lnTo>
                  <a:pt x="2472526" y="2298699"/>
                </a:lnTo>
                <a:lnTo>
                  <a:pt x="2476078" y="2311399"/>
                </a:lnTo>
                <a:lnTo>
                  <a:pt x="2437530" y="2311399"/>
                </a:lnTo>
                <a:lnTo>
                  <a:pt x="2428499" y="2285999"/>
                </a:lnTo>
                <a:lnTo>
                  <a:pt x="2421872" y="2285999"/>
                </a:lnTo>
                <a:lnTo>
                  <a:pt x="2413708" y="2273299"/>
                </a:lnTo>
                <a:lnTo>
                  <a:pt x="2409550" y="2260599"/>
                </a:lnTo>
                <a:lnTo>
                  <a:pt x="2406734" y="2260599"/>
                </a:lnTo>
                <a:lnTo>
                  <a:pt x="2401082" y="2247899"/>
                </a:lnTo>
                <a:lnTo>
                  <a:pt x="2388088" y="2235199"/>
                </a:lnTo>
                <a:lnTo>
                  <a:pt x="2353460" y="2235199"/>
                </a:lnTo>
                <a:lnTo>
                  <a:pt x="2352182" y="2222499"/>
                </a:lnTo>
                <a:lnTo>
                  <a:pt x="2350926" y="2222499"/>
                </a:lnTo>
                <a:lnTo>
                  <a:pt x="2344559" y="2209799"/>
                </a:lnTo>
                <a:lnTo>
                  <a:pt x="2343260" y="2209799"/>
                </a:lnTo>
                <a:lnTo>
                  <a:pt x="2341982" y="2197099"/>
                </a:lnTo>
                <a:lnTo>
                  <a:pt x="2334164" y="2184399"/>
                </a:lnTo>
                <a:lnTo>
                  <a:pt x="2328880" y="2171699"/>
                </a:lnTo>
                <a:lnTo>
                  <a:pt x="2322188" y="2158999"/>
                </a:lnTo>
                <a:lnTo>
                  <a:pt x="2316752" y="2146299"/>
                </a:lnTo>
                <a:lnTo>
                  <a:pt x="2315366" y="2146299"/>
                </a:lnTo>
                <a:lnTo>
                  <a:pt x="2314002" y="2133599"/>
                </a:lnTo>
                <a:lnTo>
                  <a:pt x="2308458" y="2133599"/>
                </a:lnTo>
                <a:lnTo>
                  <a:pt x="2302871" y="2120899"/>
                </a:lnTo>
                <a:lnTo>
                  <a:pt x="2298626" y="2108199"/>
                </a:lnTo>
                <a:lnTo>
                  <a:pt x="2292107" y="2095499"/>
                </a:lnTo>
                <a:lnTo>
                  <a:pt x="2282860" y="2082799"/>
                </a:lnTo>
                <a:lnTo>
                  <a:pt x="2268935" y="2057399"/>
                </a:lnTo>
                <a:lnTo>
                  <a:pt x="2254880" y="2044699"/>
                </a:lnTo>
                <a:lnTo>
                  <a:pt x="2247777" y="2031999"/>
                </a:lnTo>
                <a:lnTo>
                  <a:pt x="2244247" y="2031999"/>
                </a:lnTo>
                <a:lnTo>
                  <a:pt x="2240674" y="2019299"/>
                </a:lnTo>
                <a:lnTo>
                  <a:pt x="2237122" y="2019299"/>
                </a:lnTo>
                <a:lnTo>
                  <a:pt x="2226381" y="2006599"/>
                </a:lnTo>
                <a:lnTo>
                  <a:pt x="2212001" y="1981199"/>
                </a:lnTo>
                <a:lnTo>
                  <a:pt x="2202580" y="1968499"/>
                </a:lnTo>
                <a:lnTo>
                  <a:pt x="2193896" y="1955799"/>
                </a:lnTo>
                <a:lnTo>
                  <a:pt x="2175705" y="1943099"/>
                </a:lnTo>
                <a:lnTo>
                  <a:pt x="2172045" y="1930399"/>
                </a:lnTo>
                <a:lnTo>
                  <a:pt x="2168407" y="1930399"/>
                </a:lnTo>
                <a:lnTo>
                  <a:pt x="2153832" y="1904999"/>
                </a:lnTo>
                <a:lnTo>
                  <a:pt x="2135619" y="1879599"/>
                </a:lnTo>
                <a:lnTo>
                  <a:pt x="2124704" y="1866899"/>
                </a:lnTo>
                <a:close/>
              </a:path>
              <a:path w="2852419" h="3149600">
                <a:moveTo>
                  <a:pt x="46434" y="2298699"/>
                </a:moveTo>
                <a:lnTo>
                  <a:pt x="69758" y="2298699"/>
                </a:lnTo>
                <a:lnTo>
                  <a:pt x="69281" y="2311399"/>
                </a:lnTo>
                <a:lnTo>
                  <a:pt x="45762" y="2311399"/>
                </a:lnTo>
                <a:lnTo>
                  <a:pt x="46434" y="2298699"/>
                </a:lnTo>
                <a:close/>
              </a:path>
              <a:path w="2852419" h="3149600">
                <a:moveTo>
                  <a:pt x="48989" y="2285999"/>
                </a:moveTo>
                <a:lnTo>
                  <a:pt x="73482" y="2285999"/>
                </a:lnTo>
                <a:lnTo>
                  <a:pt x="72140" y="2298699"/>
                </a:lnTo>
                <a:lnTo>
                  <a:pt x="48361" y="2298699"/>
                </a:lnTo>
                <a:lnTo>
                  <a:pt x="48989" y="2285999"/>
                </a:lnTo>
                <a:close/>
              </a:path>
              <a:path w="2852419" h="3149600">
                <a:moveTo>
                  <a:pt x="52909" y="2273299"/>
                </a:moveTo>
                <a:lnTo>
                  <a:pt x="79525" y="2273299"/>
                </a:lnTo>
                <a:lnTo>
                  <a:pt x="77814" y="2285999"/>
                </a:lnTo>
                <a:lnTo>
                  <a:pt x="52671" y="2285999"/>
                </a:lnTo>
                <a:lnTo>
                  <a:pt x="52909" y="2273299"/>
                </a:lnTo>
                <a:close/>
              </a:path>
              <a:path w="2852419" h="3149600">
                <a:moveTo>
                  <a:pt x="58236" y="2260599"/>
                </a:moveTo>
                <a:lnTo>
                  <a:pt x="84852" y="2260599"/>
                </a:lnTo>
                <a:lnTo>
                  <a:pt x="84441" y="2273299"/>
                </a:lnTo>
                <a:lnTo>
                  <a:pt x="56720" y="2273299"/>
                </a:lnTo>
                <a:lnTo>
                  <a:pt x="58236" y="2260599"/>
                </a:lnTo>
                <a:close/>
              </a:path>
              <a:path w="2852419" h="3149600">
                <a:moveTo>
                  <a:pt x="65535" y="2247899"/>
                </a:moveTo>
                <a:lnTo>
                  <a:pt x="92778" y="2247899"/>
                </a:lnTo>
                <a:lnTo>
                  <a:pt x="91847" y="2260599"/>
                </a:lnTo>
                <a:lnTo>
                  <a:pt x="63261" y="2260599"/>
                </a:lnTo>
                <a:lnTo>
                  <a:pt x="65535" y="2247899"/>
                </a:lnTo>
                <a:close/>
              </a:path>
              <a:path w="2852419" h="3149600">
                <a:moveTo>
                  <a:pt x="2667043" y="2120899"/>
                </a:moveTo>
                <a:lnTo>
                  <a:pt x="2699268" y="2120899"/>
                </a:lnTo>
                <a:lnTo>
                  <a:pt x="2700437" y="2133599"/>
                </a:lnTo>
                <a:lnTo>
                  <a:pt x="2709641" y="2146299"/>
                </a:lnTo>
                <a:lnTo>
                  <a:pt x="2736603" y="2184399"/>
                </a:lnTo>
                <a:lnTo>
                  <a:pt x="2764735" y="2235199"/>
                </a:lnTo>
                <a:lnTo>
                  <a:pt x="2771080" y="2235199"/>
                </a:lnTo>
                <a:lnTo>
                  <a:pt x="2779028" y="2247899"/>
                </a:lnTo>
                <a:lnTo>
                  <a:pt x="2746998" y="2247899"/>
                </a:lnTo>
                <a:lnTo>
                  <a:pt x="2738249" y="2235199"/>
                </a:lnTo>
                <a:lnTo>
                  <a:pt x="2733831" y="2222499"/>
                </a:lnTo>
                <a:lnTo>
                  <a:pt x="2729392" y="2222499"/>
                </a:lnTo>
                <a:lnTo>
                  <a:pt x="2724931" y="2209799"/>
                </a:lnTo>
                <a:lnTo>
                  <a:pt x="2718196" y="2197099"/>
                </a:lnTo>
                <a:lnTo>
                  <a:pt x="2713669" y="2197099"/>
                </a:lnTo>
                <a:lnTo>
                  <a:pt x="2704552" y="2184399"/>
                </a:lnTo>
                <a:lnTo>
                  <a:pt x="2697644" y="2171699"/>
                </a:lnTo>
                <a:lnTo>
                  <a:pt x="2688353" y="2158999"/>
                </a:lnTo>
                <a:lnTo>
                  <a:pt x="2683654" y="2146299"/>
                </a:lnTo>
                <a:lnTo>
                  <a:pt x="2677763" y="2146299"/>
                </a:lnTo>
                <a:lnTo>
                  <a:pt x="2675403" y="2133599"/>
                </a:lnTo>
                <a:lnTo>
                  <a:pt x="2668256" y="2133599"/>
                </a:lnTo>
                <a:lnTo>
                  <a:pt x="2667043" y="2120899"/>
                </a:lnTo>
                <a:close/>
              </a:path>
              <a:path w="2852419" h="3149600">
                <a:moveTo>
                  <a:pt x="74002" y="2235199"/>
                </a:moveTo>
                <a:lnTo>
                  <a:pt x="104668" y="2235199"/>
                </a:lnTo>
                <a:lnTo>
                  <a:pt x="101917" y="2247899"/>
                </a:lnTo>
                <a:lnTo>
                  <a:pt x="71901" y="2247899"/>
                </a:lnTo>
                <a:lnTo>
                  <a:pt x="74002" y="2235199"/>
                </a:lnTo>
                <a:close/>
              </a:path>
              <a:path w="2852419" h="3149600">
                <a:moveTo>
                  <a:pt x="83553" y="2222499"/>
                </a:moveTo>
                <a:lnTo>
                  <a:pt x="115864" y="2222499"/>
                </a:lnTo>
                <a:lnTo>
                  <a:pt x="112204" y="2235199"/>
                </a:lnTo>
                <a:lnTo>
                  <a:pt x="81214" y="2235199"/>
                </a:lnTo>
                <a:lnTo>
                  <a:pt x="83553" y="2222499"/>
                </a:lnTo>
                <a:close/>
              </a:path>
              <a:path w="2852419" h="3149600">
                <a:moveTo>
                  <a:pt x="93471" y="2209799"/>
                </a:moveTo>
                <a:lnTo>
                  <a:pt x="131651" y="2209799"/>
                </a:lnTo>
                <a:lnTo>
                  <a:pt x="126194" y="2222499"/>
                </a:lnTo>
                <a:lnTo>
                  <a:pt x="91565" y="2222499"/>
                </a:lnTo>
                <a:lnTo>
                  <a:pt x="93471" y="2209799"/>
                </a:lnTo>
                <a:close/>
              </a:path>
              <a:path w="2852419" h="3149600">
                <a:moveTo>
                  <a:pt x="106313" y="2197099"/>
                </a:moveTo>
                <a:lnTo>
                  <a:pt x="142393" y="2197099"/>
                </a:lnTo>
                <a:lnTo>
                  <a:pt x="138018" y="2209799"/>
                </a:lnTo>
                <a:lnTo>
                  <a:pt x="102134" y="2209799"/>
                </a:lnTo>
                <a:lnTo>
                  <a:pt x="106313" y="2197099"/>
                </a:lnTo>
                <a:close/>
              </a:path>
              <a:path w="2852419" h="3149600">
                <a:moveTo>
                  <a:pt x="120217" y="2184399"/>
                </a:moveTo>
                <a:lnTo>
                  <a:pt x="160801" y="2184399"/>
                </a:lnTo>
                <a:lnTo>
                  <a:pt x="156859" y="2197099"/>
                </a:lnTo>
                <a:lnTo>
                  <a:pt x="116449" y="2197099"/>
                </a:lnTo>
                <a:lnTo>
                  <a:pt x="120217" y="2184399"/>
                </a:lnTo>
                <a:close/>
              </a:path>
              <a:path w="2852419" h="3149600">
                <a:moveTo>
                  <a:pt x="135853" y="2171699"/>
                </a:moveTo>
                <a:lnTo>
                  <a:pt x="176350" y="2171699"/>
                </a:lnTo>
                <a:lnTo>
                  <a:pt x="172192" y="2184399"/>
                </a:lnTo>
                <a:lnTo>
                  <a:pt x="131846" y="2184399"/>
                </a:lnTo>
                <a:lnTo>
                  <a:pt x="135853" y="2171699"/>
                </a:lnTo>
                <a:close/>
              </a:path>
              <a:path w="2852419" h="3149600">
                <a:moveTo>
                  <a:pt x="2073639" y="2171699"/>
                </a:moveTo>
                <a:lnTo>
                  <a:pt x="2074072" y="2171699"/>
                </a:lnTo>
                <a:lnTo>
                  <a:pt x="2074344" y="2173572"/>
                </a:lnTo>
                <a:lnTo>
                  <a:pt x="2073639" y="2171699"/>
                </a:lnTo>
                <a:close/>
              </a:path>
              <a:path w="2852419" h="3149600">
                <a:moveTo>
                  <a:pt x="1513411" y="1777999"/>
                </a:moveTo>
                <a:lnTo>
                  <a:pt x="1598910" y="1777999"/>
                </a:lnTo>
                <a:lnTo>
                  <a:pt x="1595532" y="1790699"/>
                </a:lnTo>
                <a:lnTo>
                  <a:pt x="1586978" y="1790699"/>
                </a:lnTo>
                <a:lnTo>
                  <a:pt x="1576409" y="1803399"/>
                </a:lnTo>
                <a:lnTo>
                  <a:pt x="1571017" y="1816099"/>
                </a:lnTo>
                <a:lnTo>
                  <a:pt x="1569219" y="1816099"/>
                </a:lnTo>
                <a:lnTo>
                  <a:pt x="1563740" y="1828799"/>
                </a:lnTo>
                <a:lnTo>
                  <a:pt x="1546870" y="1841499"/>
                </a:lnTo>
                <a:lnTo>
                  <a:pt x="1544943" y="1841499"/>
                </a:lnTo>
                <a:lnTo>
                  <a:pt x="1541110" y="1854199"/>
                </a:lnTo>
                <a:lnTo>
                  <a:pt x="1527444" y="1866899"/>
                </a:lnTo>
                <a:lnTo>
                  <a:pt x="1525452" y="1866899"/>
                </a:lnTo>
                <a:lnTo>
                  <a:pt x="1519497" y="1879599"/>
                </a:lnTo>
                <a:lnTo>
                  <a:pt x="1515490" y="1879599"/>
                </a:lnTo>
                <a:lnTo>
                  <a:pt x="1509426" y="1892299"/>
                </a:lnTo>
                <a:lnTo>
                  <a:pt x="1492989" y="1904999"/>
                </a:lnTo>
                <a:lnTo>
                  <a:pt x="1478328" y="1917699"/>
                </a:lnTo>
                <a:lnTo>
                  <a:pt x="1474062" y="1930399"/>
                </a:lnTo>
                <a:lnTo>
                  <a:pt x="1463385" y="1943099"/>
                </a:lnTo>
                <a:lnTo>
                  <a:pt x="1428345" y="1981199"/>
                </a:lnTo>
                <a:lnTo>
                  <a:pt x="1387675" y="2019299"/>
                </a:lnTo>
                <a:lnTo>
                  <a:pt x="1369267" y="2044699"/>
                </a:lnTo>
                <a:lnTo>
                  <a:pt x="1359998" y="2044699"/>
                </a:lnTo>
                <a:lnTo>
                  <a:pt x="1346008" y="2070099"/>
                </a:lnTo>
                <a:lnTo>
                  <a:pt x="1341352" y="2070099"/>
                </a:lnTo>
                <a:lnTo>
                  <a:pt x="1317855" y="2095499"/>
                </a:lnTo>
                <a:lnTo>
                  <a:pt x="1308412" y="2108199"/>
                </a:lnTo>
                <a:lnTo>
                  <a:pt x="1265771" y="2146299"/>
                </a:lnTo>
                <a:lnTo>
                  <a:pt x="1261007" y="2146299"/>
                </a:lnTo>
                <a:lnTo>
                  <a:pt x="1251521" y="2158999"/>
                </a:lnTo>
                <a:lnTo>
                  <a:pt x="1247190" y="2171699"/>
                </a:lnTo>
                <a:lnTo>
                  <a:pt x="1181896" y="2171699"/>
                </a:lnTo>
                <a:lnTo>
                  <a:pt x="1200001" y="2146299"/>
                </a:lnTo>
                <a:lnTo>
                  <a:pt x="1213601" y="2133599"/>
                </a:lnTo>
                <a:lnTo>
                  <a:pt x="1228674" y="2120899"/>
                </a:lnTo>
                <a:lnTo>
                  <a:pt x="1236795" y="2108199"/>
                </a:lnTo>
                <a:lnTo>
                  <a:pt x="1241928" y="2095499"/>
                </a:lnTo>
                <a:lnTo>
                  <a:pt x="1247731" y="2095499"/>
                </a:lnTo>
                <a:lnTo>
                  <a:pt x="1254120" y="2082799"/>
                </a:lnTo>
                <a:lnTo>
                  <a:pt x="1258690" y="2070099"/>
                </a:lnTo>
                <a:lnTo>
                  <a:pt x="1267265" y="2057399"/>
                </a:lnTo>
                <a:lnTo>
                  <a:pt x="1269842" y="2057399"/>
                </a:lnTo>
                <a:lnTo>
                  <a:pt x="1283508" y="2031999"/>
                </a:lnTo>
                <a:lnTo>
                  <a:pt x="1298386" y="2006599"/>
                </a:lnTo>
                <a:lnTo>
                  <a:pt x="1301482" y="2006599"/>
                </a:lnTo>
                <a:lnTo>
                  <a:pt x="1311076" y="1993899"/>
                </a:lnTo>
                <a:lnTo>
                  <a:pt x="1314325" y="1981199"/>
                </a:lnTo>
                <a:lnTo>
                  <a:pt x="1324373" y="1968499"/>
                </a:lnTo>
                <a:lnTo>
                  <a:pt x="1331217" y="1955799"/>
                </a:lnTo>
                <a:lnTo>
                  <a:pt x="1367296" y="1892299"/>
                </a:lnTo>
                <a:lnTo>
                  <a:pt x="1378601" y="1879599"/>
                </a:lnTo>
                <a:lnTo>
                  <a:pt x="1393991" y="1854199"/>
                </a:lnTo>
                <a:lnTo>
                  <a:pt x="1462909" y="1854199"/>
                </a:lnTo>
                <a:lnTo>
                  <a:pt x="1475837" y="1828799"/>
                </a:lnTo>
                <a:lnTo>
                  <a:pt x="1479757" y="1828799"/>
                </a:lnTo>
                <a:lnTo>
                  <a:pt x="1483439" y="1816099"/>
                </a:lnTo>
                <a:lnTo>
                  <a:pt x="1494267" y="1803399"/>
                </a:lnTo>
                <a:lnTo>
                  <a:pt x="1501327" y="1803399"/>
                </a:lnTo>
                <a:lnTo>
                  <a:pt x="1513411" y="1777999"/>
                </a:lnTo>
                <a:close/>
              </a:path>
              <a:path w="2852419" h="3149600">
                <a:moveTo>
                  <a:pt x="153286" y="2158999"/>
                </a:moveTo>
                <a:lnTo>
                  <a:pt x="200605" y="2158999"/>
                </a:lnTo>
                <a:lnTo>
                  <a:pt x="193523" y="2171699"/>
                </a:lnTo>
                <a:lnTo>
                  <a:pt x="147374" y="2171699"/>
                </a:lnTo>
                <a:lnTo>
                  <a:pt x="153286" y="2158999"/>
                </a:lnTo>
                <a:close/>
              </a:path>
              <a:path w="2852419" h="3149600">
                <a:moveTo>
                  <a:pt x="167189" y="2146299"/>
                </a:moveTo>
                <a:lnTo>
                  <a:pt x="226181" y="2146299"/>
                </a:lnTo>
                <a:lnTo>
                  <a:pt x="215093" y="2158999"/>
                </a:lnTo>
                <a:lnTo>
                  <a:pt x="161927" y="2158999"/>
                </a:lnTo>
                <a:lnTo>
                  <a:pt x="167189" y="2146299"/>
                </a:lnTo>
                <a:close/>
              </a:path>
              <a:path w="2852419" h="3149600">
                <a:moveTo>
                  <a:pt x="192592" y="2133599"/>
                </a:moveTo>
                <a:lnTo>
                  <a:pt x="241276" y="2133599"/>
                </a:lnTo>
                <a:lnTo>
                  <a:pt x="241059" y="2146299"/>
                </a:lnTo>
                <a:lnTo>
                  <a:pt x="185207" y="2146299"/>
                </a:lnTo>
                <a:lnTo>
                  <a:pt x="192592" y="2133599"/>
                </a:lnTo>
                <a:close/>
              </a:path>
              <a:path w="2852419" h="3149600">
                <a:moveTo>
                  <a:pt x="211433" y="2120899"/>
                </a:moveTo>
                <a:lnTo>
                  <a:pt x="274193" y="2120899"/>
                </a:lnTo>
                <a:lnTo>
                  <a:pt x="266375" y="2133599"/>
                </a:lnTo>
                <a:lnTo>
                  <a:pt x="201948" y="2133599"/>
                </a:lnTo>
                <a:lnTo>
                  <a:pt x="211433" y="2120899"/>
                </a:lnTo>
                <a:close/>
              </a:path>
              <a:path w="2852419" h="3149600">
                <a:moveTo>
                  <a:pt x="2564414" y="1993899"/>
                </a:moveTo>
                <a:lnTo>
                  <a:pt x="2606817" y="1993899"/>
                </a:lnTo>
                <a:lnTo>
                  <a:pt x="2616433" y="2006599"/>
                </a:lnTo>
                <a:lnTo>
                  <a:pt x="2619616" y="2019299"/>
                </a:lnTo>
                <a:lnTo>
                  <a:pt x="2632285" y="2031999"/>
                </a:lnTo>
                <a:lnTo>
                  <a:pt x="2638565" y="2044699"/>
                </a:lnTo>
                <a:lnTo>
                  <a:pt x="2647921" y="2057399"/>
                </a:lnTo>
                <a:lnTo>
                  <a:pt x="2663340" y="2070099"/>
                </a:lnTo>
                <a:lnTo>
                  <a:pt x="2664899" y="2082799"/>
                </a:lnTo>
                <a:lnTo>
                  <a:pt x="2672566" y="2082799"/>
                </a:lnTo>
                <a:lnTo>
                  <a:pt x="2682874" y="2108199"/>
                </a:lnTo>
                <a:lnTo>
                  <a:pt x="2693464" y="2120899"/>
                </a:lnTo>
                <a:lnTo>
                  <a:pt x="2658294" y="2120899"/>
                </a:lnTo>
                <a:lnTo>
                  <a:pt x="2647379" y="2095499"/>
                </a:lnTo>
                <a:lnTo>
                  <a:pt x="2637937" y="2082799"/>
                </a:lnTo>
                <a:lnTo>
                  <a:pt x="2621955" y="2070099"/>
                </a:lnTo>
                <a:lnTo>
                  <a:pt x="2620331" y="2070099"/>
                </a:lnTo>
                <a:lnTo>
                  <a:pt x="2618728" y="2057399"/>
                </a:lnTo>
                <a:lnTo>
                  <a:pt x="2612253" y="2057399"/>
                </a:lnTo>
                <a:lnTo>
                  <a:pt x="2600862" y="2044699"/>
                </a:lnTo>
                <a:lnTo>
                  <a:pt x="2599216" y="2044699"/>
                </a:lnTo>
                <a:lnTo>
                  <a:pt x="2597592" y="2031999"/>
                </a:lnTo>
                <a:lnTo>
                  <a:pt x="2586070" y="2019299"/>
                </a:lnTo>
                <a:lnTo>
                  <a:pt x="2579444" y="2019299"/>
                </a:lnTo>
                <a:lnTo>
                  <a:pt x="2572773" y="2006599"/>
                </a:lnTo>
                <a:lnTo>
                  <a:pt x="2567749" y="2006599"/>
                </a:lnTo>
                <a:lnTo>
                  <a:pt x="2564414" y="1993899"/>
                </a:lnTo>
                <a:close/>
              </a:path>
              <a:path w="2852419" h="3149600">
                <a:moveTo>
                  <a:pt x="236598" y="2108199"/>
                </a:moveTo>
                <a:lnTo>
                  <a:pt x="305790" y="2108199"/>
                </a:lnTo>
                <a:lnTo>
                  <a:pt x="293900" y="2120899"/>
                </a:lnTo>
                <a:lnTo>
                  <a:pt x="230729" y="2120899"/>
                </a:lnTo>
                <a:lnTo>
                  <a:pt x="236598" y="2108199"/>
                </a:lnTo>
                <a:close/>
              </a:path>
              <a:path w="2852419" h="3149600">
                <a:moveTo>
                  <a:pt x="109280" y="2108199"/>
                </a:moveTo>
                <a:lnTo>
                  <a:pt x="201839" y="2108199"/>
                </a:lnTo>
                <a:lnTo>
                  <a:pt x="195581" y="2120899"/>
                </a:lnTo>
                <a:lnTo>
                  <a:pt x="109952" y="2120899"/>
                </a:lnTo>
                <a:lnTo>
                  <a:pt x="109280" y="2108199"/>
                </a:lnTo>
                <a:close/>
              </a:path>
              <a:path w="2852419" h="3149600">
                <a:moveTo>
                  <a:pt x="264231" y="2095499"/>
                </a:moveTo>
                <a:lnTo>
                  <a:pt x="335502" y="2095499"/>
                </a:lnTo>
                <a:lnTo>
                  <a:pt x="321642" y="2108199"/>
                </a:lnTo>
                <a:lnTo>
                  <a:pt x="254313" y="2108199"/>
                </a:lnTo>
                <a:lnTo>
                  <a:pt x="264231" y="2095499"/>
                </a:lnTo>
                <a:close/>
              </a:path>
              <a:path w="2852419" h="3149600">
                <a:moveTo>
                  <a:pt x="149648" y="2095499"/>
                </a:moveTo>
                <a:lnTo>
                  <a:pt x="250176" y="2095499"/>
                </a:lnTo>
                <a:lnTo>
                  <a:pt x="239803" y="2108199"/>
                </a:lnTo>
                <a:lnTo>
                  <a:pt x="144169" y="2108199"/>
                </a:lnTo>
                <a:lnTo>
                  <a:pt x="149648" y="2095499"/>
                </a:lnTo>
                <a:close/>
              </a:path>
              <a:path w="2852419" h="3149600">
                <a:moveTo>
                  <a:pt x="102502" y="2095499"/>
                </a:moveTo>
                <a:lnTo>
                  <a:pt x="126714" y="2095499"/>
                </a:lnTo>
                <a:lnTo>
                  <a:pt x="128186" y="2108199"/>
                </a:lnTo>
                <a:lnTo>
                  <a:pt x="104126" y="2108199"/>
                </a:lnTo>
                <a:lnTo>
                  <a:pt x="102502" y="2095499"/>
                </a:lnTo>
                <a:close/>
              </a:path>
              <a:path w="2852419" h="3149600">
                <a:moveTo>
                  <a:pt x="288768" y="2082799"/>
                </a:moveTo>
                <a:lnTo>
                  <a:pt x="364911" y="2082799"/>
                </a:lnTo>
                <a:lnTo>
                  <a:pt x="349276" y="2095499"/>
                </a:lnTo>
                <a:lnTo>
                  <a:pt x="278416" y="2095499"/>
                </a:lnTo>
                <a:lnTo>
                  <a:pt x="288768" y="2082799"/>
                </a:lnTo>
                <a:close/>
              </a:path>
              <a:path w="2852419" h="3149600">
                <a:moveTo>
                  <a:pt x="284177" y="2082799"/>
                </a:moveTo>
                <a:lnTo>
                  <a:pt x="288768" y="2082799"/>
                </a:lnTo>
                <a:lnTo>
                  <a:pt x="278416" y="2095499"/>
                </a:lnTo>
                <a:lnTo>
                  <a:pt x="274193" y="2095499"/>
                </a:lnTo>
                <a:lnTo>
                  <a:pt x="284177" y="2082799"/>
                </a:lnTo>
                <a:close/>
              </a:path>
              <a:path w="2852419" h="3149600">
                <a:moveTo>
                  <a:pt x="212018" y="2082799"/>
                </a:moveTo>
                <a:lnTo>
                  <a:pt x="284177" y="2082799"/>
                </a:lnTo>
                <a:lnTo>
                  <a:pt x="274193" y="2095499"/>
                </a:lnTo>
                <a:lnTo>
                  <a:pt x="208856" y="2095499"/>
                </a:lnTo>
                <a:lnTo>
                  <a:pt x="212018" y="2082799"/>
                </a:lnTo>
                <a:close/>
              </a:path>
              <a:path w="2852419" h="3149600">
                <a:moveTo>
                  <a:pt x="94987" y="2070099"/>
                </a:moveTo>
                <a:lnTo>
                  <a:pt x="115950" y="2070099"/>
                </a:lnTo>
                <a:lnTo>
                  <a:pt x="116947" y="2082799"/>
                </a:lnTo>
                <a:lnTo>
                  <a:pt x="119675" y="2082799"/>
                </a:lnTo>
                <a:lnTo>
                  <a:pt x="120542" y="2095499"/>
                </a:lnTo>
                <a:lnTo>
                  <a:pt x="98582" y="2095499"/>
                </a:lnTo>
                <a:lnTo>
                  <a:pt x="96611" y="2082799"/>
                </a:lnTo>
                <a:lnTo>
                  <a:pt x="94987" y="2070099"/>
                </a:lnTo>
                <a:close/>
              </a:path>
              <a:path w="2852419" h="3149600">
                <a:moveTo>
                  <a:pt x="286905" y="2057399"/>
                </a:moveTo>
                <a:lnTo>
                  <a:pt x="435598" y="2057399"/>
                </a:lnTo>
                <a:lnTo>
                  <a:pt x="380352" y="2082799"/>
                </a:lnTo>
                <a:lnTo>
                  <a:pt x="248465" y="2082799"/>
                </a:lnTo>
                <a:lnTo>
                  <a:pt x="257063" y="2070099"/>
                </a:lnTo>
                <a:lnTo>
                  <a:pt x="272785" y="2070099"/>
                </a:lnTo>
                <a:lnTo>
                  <a:pt x="286905" y="2057399"/>
                </a:lnTo>
                <a:close/>
              </a:path>
              <a:path w="2852419" h="3149600">
                <a:moveTo>
                  <a:pt x="87667" y="2031999"/>
                </a:moveTo>
                <a:lnTo>
                  <a:pt x="108046" y="2031999"/>
                </a:lnTo>
                <a:lnTo>
                  <a:pt x="109475" y="2044699"/>
                </a:lnTo>
                <a:lnTo>
                  <a:pt x="110991" y="2057399"/>
                </a:lnTo>
                <a:lnTo>
                  <a:pt x="112810" y="2057399"/>
                </a:lnTo>
                <a:lnTo>
                  <a:pt x="113525" y="2070099"/>
                </a:lnTo>
                <a:lnTo>
                  <a:pt x="92193" y="2070099"/>
                </a:lnTo>
                <a:lnTo>
                  <a:pt x="90526" y="2057399"/>
                </a:lnTo>
                <a:lnTo>
                  <a:pt x="88945" y="2044699"/>
                </a:lnTo>
                <a:lnTo>
                  <a:pt x="88317" y="2044699"/>
                </a:lnTo>
                <a:lnTo>
                  <a:pt x="87667" y="2031999"/>
                </a:lnTo>
                <a:close/>
              </a:path>
              <a:path w="2852419" h="3149600">
                <a:moveTo>
                  <a:pt x="1252236" y="1777999"/>
                </a:moveTo>
                <a:lnTo>
                  <a:pt x="1407360" y="1777999"/>
                </a:lnTo>
                <a:lnTo>
                  <a:pt x="1380246" y="1803399"/>
                </a:lnTo>
                <a:lnTo>
                  <a:pt x="1335504" y="1828799"/>
                </a:lnTo>
                <a:lnTo>
                  <a:pt x="1306788" y="1854199"/>
                </a:lnTo>
                <a:lnTo>
                  <a:pt x="1277574" y="1879599"/>
                </a:lnTo>
                <a:lnTo>
                  <a:pt x="1253882" y="1892299"/>
                </a:lnTo>
                <a:lnTo>
                  <a:pt x="1247948" y="1892299"/>
                </a:lnTo>
                <a:lnTo>
                  <a:pt x="1223974" y="1917699"/>
                </a:lnTo>
                <a:lnTo>
                  <a:pt x="1193742" y="1930399"/>
                </a:lnTo>
                <a:lnTo>
                  <a:pt x="1175486" y="1943099"/>
                </a:lnTo>
                <a:lnTo>
                  <a:pt x="1144929" y="1968499"/>
                </a:lnTo>
                <a:lnTo>
                  <a:pt x="1114242" y="1981199"/>
                </a:lnTo>
                <a:lnTo>
                  <a:pt x="1089640" y="2006599"/>
                </a:lnTo>
                <a:lnTo>
                  <a:pt x="1058932" y="2019299"/>
                </a:lnTo>
                <a:lnTo>
                  <a:pt x="1052781" y="2031999"/>
                </a:lnTo>
                <a:lnTo>
                  <a:pt x="1034438" y="2044699"/>
                </a:lnTo>
                <a:lnTo>
                  <a:pt x="1010053" y="2057399"/>
                </a:lnTo>
                <a:lnTo>
                  <a:pt x="921631" y="2057399"/>
                </a:lnTo>
                <a:lnTo>
                  <a:pt x="953465" y="2031999"/>
                </a:lnTo>
                <a:lnTo>
                  <a:pt x="959811" y="2031999"/>
                </a:lnTo>
                <a:lnTo>
                  <a:pt x="966178" y="2019299"/>
                </a:lnTo>
                <a:lnTo>
                  <a:pt x="985213" y="2006599"/>
                </a:lnTo>
                <a:lnTo>
                  <a:pt x="1010530" y="1993899"/>
                </a:lnTo>
                <a:lnTo>
                  <a:pt x="1030410" y="1968499"/>
                </a:lnTo>
                <a:lnTo>
                  <a:pt x="1037665" y="1968499"/>
                </a:lnTo>
                <a:lnTo>
                  <a:pt x="1052132" y="1955799"/>
                </a:lnTo>
                <a:lnTo>
                  <a:pt x="1071362" y="1943099"/>
                </a:lnTo>
                <a:lnTo>
                  <a:pt x="1076148" y="1930399"/>
                </a:lnTo>
                <a:lnTo>
                  <a:pt x="1080956" y="1930399"/>
                </a:lnTo>
                <a:lnTo>
                  <a:pt x="1114393" y="1904999"/>
                </a:lnTo>
                <a:lnTo>
                  <a:pt x="1133451" y="1892299"/>
                </a:lnTo>
                <a:lnTo>
                  <a:pt x="1147723" y="1879599"/>
                </a:lnTo>
                <a:lnTo>
                  <a:pt x="1157230" y="1866899"/>
                </a:lnTo>
                <a:lnTo>
                  <a:pt x="1171480" y="1854199"/>
                </a:lnTo>
                <a:lnTo>
                  <a:pt x="1190472" y="1841499"/>
                </a:lnTo>
                <a:lnTo>
                  <a:pt x="1214207" y="1816099"/>
                </a:lnTo>
                <a:lnTo>
                  <a:pt x="1252236" y="1777999"/>
                </a:lnTo>
                <a:close/>
              </a:path>
              <a:path w="2852419" h="3149600">
                <a:moveTo>
                  <a:pt x="322465" y="2044699"/>
                </a:moveTo>
                <a:lnTo>
                  <a:pt x="459355" y="2044699"/>
                </a:lnTo>
                <a:lnTo>
                  <a:pt x="449349" y="2057399"/>
                </a:lnTo>
                <a:lnTo>
                  <a:pt x="311789" y="2057399"/>
                </a:lnTo>
                <a:lnTo>
                  <a:pt x="322465" y="2044699"/>
                </a:lnTo>
                <a:close/>
              </a:path>
              <a:path w="2852419" h="3149600">
                <a:moveTo>
                  <a:pt x="770253" y="1866899"/>
                </a:moveTo>
                <a:lnTo>
                  <a:pt x="889146" y="1866899"/>
                </a:lnTo>
                <a:lnTo>
                  <a:pt x="812223" y="1892299"/>
                </a:lnTo>
                <a:lnTo>
                  <a:pt x="799402" y="1904999"/>
                </a:lnTo>
                <a:lnTo>
                  <a:pt x="773783" y="1917699"/>
                </a:lnTo>
                <a:lnTo>
                  <a:pt x="760962" y="1917699"/>
                </a:lnTo>
                <a:lnTo>
                  <a:pt x="696925" y="1943099"/>
                </a:lnTo>
                <a:lnTo>
                  <a:pt x="645794" y="1968499"/>
                </a:lnTo>
                <a:lnTo>
                  <a:pt x="626650" y="1981199"/>
                </a:lnTo>
                <a:lnTo>
                  <a:pt x="588383" y="1993899"/>
                </a:lnTo>
                <a:lnTo>
                  <a:pt x="569304" y="1993899"/>
                </a:lnTo>
                <a:lnTo>
                  <a:pt x="543879" y="2006599"/>
                </a:lnTo>
                <a:lnTo>
                  <a:pt x="531189" y="2019299"/>
                </a:lnTo>
                <a:lnTo>
                  <a:pt x="512174" y="2019299"/>
                </a:lnTo>
                <a:lnTo>
                  <a:pt x="488872" y="2031999"/>
                </a:lnTo>
                <a:lnTo>
                  <a:pt x="478391" y="2044699"/>
                </a:lnTo>
                <a:lnTo>
                  <a:pt x="340115" y="2044699"/>
                </a:lnTo>
                <a:lnTo>
                  <a:pt x="357527" y="2031999"/>
                </a:lnTo>
                <a:lnTo>
                  <a:pt x="374592" y="2031999"/>
                </a:lnTo>
                <a:lnTo>
                  <a:pt x="404044" y="2019299"/>
                </a:lnTo>
                <a:lnTo>
                  <a:pt x="439756" y="2006599"/>
                </a:lnTo>
                <a:lnTo>
                  <a:pt x="455630" y="1993899"/>
                </a:lnTo>
                <a:lnTo>
                  <a:pt x="472132" y="1981199"/>
                </a:lnTo>
                <a:lnTo>
                  <a:pt x="488006" y="1981199"/>
                </a:lnTo>
                <a:lnTo>
                  <a:pt x="544724" y="1955799"/>
                </a:lnTo>
                <a:lnTo>
                  <a:pt x="567788" y="1955799"/>
                </a:lnTo>
                <a:lnTo>
                  <a:pt x="597912" y="1943099"/>
                </a:lnTo>
                <a:lnTo>
                  <a:pt x="614067" y="1930399"/>
                </a:lnTo>
                <a:lnTo>
                  <a:pt x="622427" y="1930399"/>
                </a:lnTo>
                <a:lnTo>
                  <a:pt x="648458" y="1917699"/>
                </a:lnTo>
                <a:lnTo>
                  <a:pt x="694911" y="1904999"/>
                </a:lnTo>
                <a:lnTo>
                  <a:pt x="724450" y="1892299"/>
                </a:lnTo>
                <a:lnTo>
                  <a:pt x="734542" y="1879599"/>
                </a:lnTo>
                <a:lnTo>
                  <a:pt x="744763" y="1879599"/>
                </a:lnTo>
                <a:lnTo>
                  <a:pt x="770253" y="1866899"/>
                </a:lnTo>
                <a:close/>
              </a:path>
              <a:path w="2852419" h="3149600">
                <a:moveTo>
                  <a:pt x="85502" y="2019299"/>
                </a:moveTo>
                <a:lnTo>
                  <a:pt x="106508" y="2019299"/>
                </a:lnTo>
                <a:lnTo>
                  <a:pt x="107071" y="2031999"/>
                </a:lnTo>
                <a:lnTo>
                  <a:pt x="86476" y="2031999"/>
                </a:lnTo>
                <a:lnTo>
                  <a:pt x="85502" y="2019299"/>
                </a:lnTo>
                <a:close/>
              </a:path>
              <a:path w="2852419" h="3149600">
                <a:moveTo>
                  <a:pt x="79936" y="1968499"/>
                </a:moveTo>
                <a:lnTo>
                  <a:pt x="101051" y="1968499"/>
                </a:lnTo>
                <a:lnTo>
                  <a:pt x="102047" y="1981199"/>
                </a:lnTo>
                <a:lnTo>
                  <a:pt x="102957" y="1993899"/>
                </a:lnTo>
                <a:lnTo>
                  <a:pt x="103975" y="2006599"/>
                </a:lnTo>
                <a:lnTo>
                  <a:pt x="105101" y="2019299"/>
                </a:lnTo>
                <a:lnTo>
                  <a:pt x="84960" y="2019299"/>
                </a:lnTo>
                <a:lnTo>
                  <a:pt x="83921" y="2006599"/>
                </a:lnTo>
                <a:lnTo>
                  <a:pt x="83271" y="2006599"/>
                </a:lnTo>
                <a:lnTo>
                  <a:pt x="82513" y="1993899"/>
                </a:lnTo>
                <a:lnTo>
                  <a:pt x="81690" y="1993899"/>
                </a:lnTo>
                <a:lnTo>
                  <a:pt x="81539" y="1981199"/>
                </a:lnTo>
                <a:lnTo>
                  <a:pt x="80802" y="1981199"/>
                </a:lnTo>
                <a:lnTo>
                  <a:pt x="79936" y="1968499"/>
                </a:lnTo>
                <a:close/>
              </a:path>
              <a:path w="2852419" h="3149600">
                <a:moveTo>
                  <a:pt x="2554301" y="1981199"/>
                </a:moveTo>
                <a:lnTo>
                  <a:pt x="2592242" y="1981199"/>
                </a:lnTo>
                <a:lnTo>
                  <a:pt x="2603590" y="1993899"/>
                </a:lnTo>
                <a:lnTo>
                  <a:pt x="2559368" y="1993899"/>
                </a:lnTo>
                <a:lnTo>
                  <a:pt x="2554301" y="1981199"/>
                </a:lnTo>
                <a:close/>
              </a:path>
              <a:path w="2852419" h="3149600">
                <a:moveTo>
                  <a:pt x="2532124" y="1955799"/>
                </a:moveTo>
                <a:lnTo>
                  <a:pt x="2574181" y="1955799"/>
                </a:lnTo>
                <a:lnTo>
                  <a:pt x="2585702" y="1968499"/>
                </a:lnTo>
                <a:lnTo>
                  <a:pt x="2587326" y="1968499"/>
                </a:lnTo>
                <a:lnTo>
                  <a:pt x="2588972" y="1981199"/>
                </a:lnTo>
                <a:lnTo>
                  <a:pt x="2545811" y="1981199"/>
                </a:lnTo>
                <a:lnTo>
                  <a:pt x="2532124" y="1955799"/>
                </a:lnTo>
                <a:close/>
              </a:path>
              <a:path w="2852419" h="3149600">
                <a:moveTo>
                  <a:pt x="1825674" y="1663699"/>
                </a:moveTo>
                <a:lnTo>
                  <a:pt x="2099821" y="1663699"/>
                </a:lnTo>
                <a:lnTo>
                  <a:pt x="2109241" y="1676399"/>
                </a:lnTo>
                <a:lnTo>
                  <a:pt x="2113248" y="1689099"/>
                </a:lnTo>
                <a:lnTo>
                  <a:pt x="2115912" y="1689099"/>
                </a:lnTo>
                <a:lnTo>
                  <a:pt x="2121196" y="1701799"/>
                </a:lnTo>
                <a:lnTo>
                  <a:pt x="2126437" y="1701799"/>
                </a:lnTo>
                <a:lnTo>
                  <a:pt x="2131634" y="1714499"/>
                </a:lnTo>
                <a:lnTo>
                  <a:pt x="2000960" y="1714499"/>
                </a:lnTo>
                <a:lnTo>
                  <a:pt x="2003645" y="1727199"/>
                </a:lnTo>
                <a:lnTo>
                  <a:pt x="2005594" y="1727199"/>
                </a:lnTo>
                <a:lnTo>
                  <a:pt x="2009406" y="1752599"/>
                </a:lnTo>
                <a:lnTo>
                  <a:pt x="2011268" y="1752599"/>
                </a:lnTo>
                <a:lnTo>
                  <a:pt x="2013997" y="1765299"/>
                </a:lnTo>
                <a:lnTo>
                  <a:pt x="2016682" y="1777999"/>
                </a:lnTo>
                <a:lnTo>
                  <a:pt x="2017549" y="1777999"/>
                </a:lnTo>
                <a:lnTo>
                  <a:pt x="2018437" y="1790699"/>
                </a:lnTo>
                <a:lnTo>
                  <a:pt x="2021014" y="1803399"/>
                </a:lnTo>
                <a:lnTo>
                  <a:pt x="2022270" y="1803399"/>
                </a:lnTo>
                <a:lnTo>
                  <a:pt x="2024349" y="1816099"/>
                </a:lnTo>
                <a:lnTo>
                  <a:pt x="2026688" y="1828799"/>
                </a:lnTo>
                <a:lnTo>
                  <a:pt x="2030651" y="1854199"/>
                </a:lnTo>
                <a:lnTo>
                  <a:pt x="2033596" y="1866899"/>
                </a:lnTo>
                <a:lnTo>
                  <a:pt x="2036195" y="1892299"/>
                </a:lnTo>
                <a:lnTo>
                  <a:pt x="2037278" y="1892299"/>
                </a:lnTo>
                <a:lnTo>
                  <a:pt x="2040634" y="1917699"/>
                </a:lnTo>
                <a:lnTo>
                  <a:pt x="2043558" y="1943099"/>
                </a:lnTo>
                <a:lnTo>
                  <a:pt x="2046590" y="1955799"/>
                </a:lnTo>
                <a:lnTo>
                  <a:pt x="2047803" y="1968499"/>
                </a:lnTo>
                <a:lnTo>
                  <a:pt x="1997841" y="1968499"/>
                </a:lnTo>
                <a:lnTo>
                  <a:pt x="1994246" y="1955799"/>
                </a:lnTo>
                <a:lnTo>
                  <a:pt x="1985151" y="1943099"/>
                </a:lnTo>
                <a:lnTo>
                  <a:pt x="1983310" y="1930399"/>
                </a:lnTo>
                <a:lnTo>
                  <a:pt x="1981491" y="1930399"/>
                </a:lnTo>
                <a:lnTo>
                  <a:pt x="1975969" y="1917699"/>
                </a:lnTo>
                <a:lnTo>
                  <a:pt x="1974106" y="1917699"/>
                </a:lnTo>
                <a:lnTo>
                  <a:pt x="1972265" y="1904999"/>
                </a:lnTo>
                <a:lnTo>
                  <a:pt x="1968540" y="1904999"/>
                </a:lnTo>
                <a:lnTo>
                  <a:pt x="1966700" y="1892299"/>
                </a:lnTo>
                <a:lnTo>
                  <a:pt x="1951670" y="1854199"/>
                </a:lnTo>
                <a:lnTo>
                  <a:pt x="1936402" y="1828799"/>
                </a:lnTo>
                <a:lnTo>
                  <a:pt x="1932548" y="1816099"/>
                </a:lnTo>
                <a:lnTo>
                  <a:pt x="1924795" y="1803399"/>
                </a:lnTo>
                <a:lnTo>
                  <a:pt x="1913057" y="1777999"/>
                </a:lnTo>
                <a:lnTo>
                  <a:pt x="1911065" y="1765299"/>
                </a:lnTo>
                <a:lnTo>
                  <a:pt x="1909094" y="1765299"/>
                </a:lnTo>
                <a:lnTo>
                  <a:pt x="1905152" y="1752599"/>
                </a:lnTo>
                <a:lnTo>
                  <a:pt x="1897590" y="1740382"/>
                </a:lnTo>
                <a:lnTo>
                  <a:pt x="1897573" y="1739899"/>
                </a:lnTo>
                <a:lnTo>
                  <a:pt x="1830806" y="1739899"/>
                </a:lnTo>
                <a:lnTo>
                  <a:pt x="1830157" y="1727199"/>
                </a:lnTo>
                <a:lnTo>
                  <a:pt x="1829442" y="1714499"/>
                </a:lnTo>
                <a:lnTo>
                  <a:pt x="1827688" y="1689099"/>
                </a:lnTo>
                <a:lnTo>
                  <a:pt x="1826432" y="1676399"/>
                </a:lnTo>
                <a:lnTo>
                  <a:pt x="1825847" y="1676399"/>
                </a:lnTo>
                <a:lnTo>
                  <a:pt x="1825674" y="1663699"/>
                </a:lnTo>
                <a:close/>
              </a:path>
              <a:path w="2852419" h="3149600">
                <a:moveTo>
                  <a:pt x="78983" y="1943099"/>
                </a:moveTo>
                <a:lnTo>
                  <a:pt x="99903" y="1943099"/>
                </a:lnTo>
                <a:lnTo>
                  <a:pt x="100683" y="1968499"/>
                </a:lnTo>
                <a:lnTo>
                  <a:pt x="79741" y="1968499"/>
                </a:lnTo>
                <a:lnTo>
                  <a:pt x="78983" y="1943099"/>
                </a:lnTo>
                <a:close/>
              </a:path>
              <a:path w="2852419" h="3149600">
                <a:moveTo>
                  <a:pt x="2516575" y="1943099"/>
                </a:moveTo>
                <a:lnTo>
                  <a:pt x="2565865" y="1943099"/>
                </a:lnTo>
                <a:lnTo>
                  <a:pt x="2569200" y="1955799"/>
                </a:lnTo>
                <a:lnTo>
                  <a:pt x="2525238" y="1955799"/>
                </a:lnTo>
                <a:lnTo>
                  <a:pt x="2516575" y="1943099"/>
                </a:lnTo>
                <a:close/>
              </a:path>
              <a:path w="2852419" h="3149600">
                <a:moveTo>
                  <a:pt x="2484892" y="1904999"/>
                </a:moveTo>
                <a:lnTo>
                  <a:pt x="2532124" y="1904999"/>
                </a:lnTo>
                <a:lnTo>
                  <a:pt x="2535525" y="1917699"/>
                </a:lnTo>
                <a:lnTo>
                  <a:pt x="2542346" y="1917699"/>
                </a:lnTo>
                <a:lnTo>
                  <a:pt x="2550792" y="1930399"/>
                </a:lnTo>
                <a:lnTo>
                  <a:pt x="2557527" y="1943099"/>
                </a:lnTo>
                <a:lnTo>
                  <a:pt x="2514821" y="1943099"/>
                </a:lnTo>
                <a:lnTo>
                  <a:pt x="2511356" y="1930399"/>
                </a:lnTo>
                <a:lnTo>
                  <a:pt x="2500853" y="1930399"/>
                </a:lnTo>
                <a:lnTo>
                  <a:pt x="2497323" y="1917699"/>
                </a:lnTo>
                <a:lnTo>
                  <a:pt x="2484892" y="1904999"/>
                </a:lnTo>
                <a:close/>
              </a:path>
              <a:path w="2852419" h="3149600">
                <a:moveTo>
                  <a:pt x="78139" y="1904999"/>
                </a:moveTo>
                <a:lnTo>
                  <a:pt x="99405" y="1904999"/>
                </a:lnTo>
                <a:lnTo>
                  <a:pt x="99362" y="1930399"/>
                </a:lnTo>
                <a:lnTo>
                  <a:pt x="99535" y="1943099"/>
                </a:lnTo>
                <a:lnTo>
                  <a:pt x="78550" y="1943099"/>
                </a:lnTo>
                <a:lnTo>
                  <a:pt x="78290" y="1930399"/>
                </a:lnTo>
                <a:lnTo>
                  <a:pt x="78095" y="1917699"/>
                </a:lnTo>
                <a:lnTo>
                  <a:pt x="78139" y="1904999"/>
                </a:lnTo>
                <a:close/>
              </a:path>
              <a:path w="2852419" h="3149600">
                <a:moveTo>
                  <a:pt x="2448834" y="1866899"/>
                </a:moveTo>
                <a:lnTo>
                  <a:pt x="2501048" y="1866899"/>
                </a:lnTo>
                <a:lnTo>
                  <a:pt x="2502802" y="1879599"/>
                </a:lnTo>
                <a:lnTo>
                  <a:pt x="2509753" y="1879599"/>
                </a:lnTo>
                <a:lnTo>
                  <a:pt x="2516662" y="1892299"/>
                </a:lnTo>
                <a:lnTo>
                  <a:pt x="2530392" y="1904999"/>
                </a:lnTo>
                <a:lnTo>
                  <a:pt x="2479543" y="1904999"/>
                </a:lnTo>
                <a:lnTo>
                  <a:pt x="2466961" y="1892299"/>
                </a:lnTo>
                <a:lnTo>
                  <a:pt x="2457930" y="1879599"/>
                </a:lnTo>
                <a:lnTo>
                  <a:pt x="2448834" y="1866899"/>
                </a:lnTo>
                <a:close/>
              </a:path>
              <a:path w="2852419" h="3149600">
                <a:moveTo>
                  <a:pt x="78528" y="1892299"/>
                </a:moveTo>
                <a:lnTo>
                  <a:pt x="99838" y="1892299"/>
                </a:lnTo>
                <a:lnTo>
                  <a:pt x="99643" y="1904999"/>
                </a:lnTo>
                <a:lnTo>
                  <a:pt x="78268" y="1904999"/>
                </a:lnTo>
                <a:lnTo>
                  <a:pt x="78528" y="1892299"/>
                </a:lnTo>
                <a:close/>
              </a:path>
              <a:path w="2852419" h="3149600">
                <a:moveTo>
                  <a:pt x="79070" y="1879599"/>
                </a:moveTo>
                <a:lnTo>
                  <a:pt x="100726" y="1879599"/>
                </a:lnTo>
                <a:lnTo>
                  <a:pt x="100228" y="1892299"/>
                </a:lnTo>
                <a:lnTo>
                  <a:pt x="78767" y="1892299"/>
                </a:lnTo>
                <a:lnTo>
                  <a:pt x="79070" y="1879599"/>
                </a:lnTo>
                <a:close/>
              </a:path>
              <a:path w="2852419" h="3149600">
                <a:moveTo>
                  <a:pt x="80196" y="1866899"/>
                </a:moveTo>
                <a:lnTo>
                  <a:pt x="101960" y="1866899"/>
                </a:lnTo>
                <a:lnTo>
                  <a:pt x="101571" y="1879599"/>
                </a:lnTo>
                <a:lnTo>
                  <a:pt x="79633" y="1879599"/>
                </a:lnTo>
                <a:lnTo>
                  <a:pt x="80196" y="1866899"/>
                </a:lnTo>
                <a:close/>
              </a:path>
              <a:path w="2852419" h="3149600">
                <a:moveTo>
                  <a:pt x="2370330" y="1790699"/>
                </a:moveTo>
                <a:lnTo>
                  <a:pt x="2429322" y="1790699"/>
                </a:lnTo>
                <a:lnTo>
                  <a:pt x="2438504" y="1803399"/>
                </a:lnTo>
                <a:lnTo>
                  <a:pt x="2442142" y="1803399"/>
                </a:lnTo>
                <a:lnTo>
                  <a:pt x="2445802" y="1816099"/>
                </a:lnTo>
                <a:lnTo>
                  <a:pt x="2456674" y="1828799"/>
                </a:lnTo>
                <a:lnTo>
                  <a:pt x="2469256" y="1841499"/>
                </a:lnTo>
                <a:lnTo>
                  <a:pt x="2479933" y="1841499"/>
                </a:lnTo>
                <a:lnTo>
                  <a:pt x="2490544" y="1854199"/>
                </a:lnTo>
                <a:lnTo>
                  <a:pt x="2499315" y="1866899"/>
                </a:lnTo>
                <a:lnTo>
                  <a:pt x="2441514" y="1866899"/>
                </a:lnTo>
                <a:lnTo>
                  <a:pt x="2437833" y="1854199"/>
                </a:lnTo>
                <a:lnTo>
                  <a:pt x="2434173" y="1854199"/>
                </a:lnTo>
                <a:lnTo>
                  <a:pt x="2423085" y="1841499"/>
                </a:lnTo>
                <a:lnTo>
                  <a:pt x="2408185" y="1828799"/>
                </a:lnTo>
                <a:lnTo>
                  <a:pt x="2400671" y="1828799"/>
                </a:lnTo>
                <a:lnTo>
                  <a:pt x="2389366" y="1816099"/>
                </a:lnTo>
                <a:lnTo>
                  <a:pt x="2370330" y="1790699"/>
                </a:lnTo>
                <a:close/>
              </a:path>
              <a:path w="2852419" h="3149600">
                <a:moveTo>
                  <a:pt x="2005161" y="1714499"/>
                </a:moveTo>
                <a:lnTo>
                  <a:pt x="2135511" y="1714499"/>
                </a:lnTo>
                <a:lnTo>
                  <a:pt x="2143199" y="1727199"/>
                </a:lnTo>
                <a:lnTo>
                  <a:pt x="2149544" y="1739899"/>
                </a:lnTo>
                <a:lnTo>
                  <a:pt x="2159116" y="1752599"/>
                </a:lnTo>
                <a:lnTo>
                  <a:pt x="2164357" y="1765299"/>
                </a:lnTo>
                <a:lnTo>
                  <a:pt x="2167844" y="1765299"/>
                </a:lnTo>
                <a:lnTo>
                  <a:pt x="2169554" y="1777999"/>
                </a:lnTo>
                <a:lnTo>
                  <a:pt x="2173019" y="1777999"/>
                </a:lnTo>
                <a:lnTo>
                  <a:pt x="2183284" y="1790699"/>
                </a:lnTo>
                <a:lnTo>
                  <a:pt x="2188352" y="1803399"/>
                </a:lnTo>
                <a:lnTo>
                  <a:pt x="2193376" y="1816099"/>
                </a:lnTo>
                <a:lnTo>
                  <a:pt x="2195065" y="1816099"/>
                </a:lnTo>
                <a:lnTo>
                  <a:pt x="2205006" y="1828799"/>
                </a:lnTo>
                <a:lnTo>
                  <a:pt x="2214794" y="1854199"/>
                </a:lnTo>
                <a:lnTo>
                  <a:pt x="2219624" y="1866899"/>
                </a:lnTo>
                <a:lnTo>
                  <a:pt x="2121088" y="1866899"/>
                </a:lnTo>
                <a:lnTo>
                  <a:pt x="2106621" y="1841499"/>
                </a:lnTo>
                <a:lnTo>
                  <a:pt x="2077905" y="1816099"/>
                </a:lnTo>
                <a:lnTo>
                  <a:pt x="2053173" y="1777999"/>
                </a:lnTo>
                <a:lnTo>
                  <a:pt x="2032318" y="1752599"/>
                </a:lnTo>
                <a:lnTo>
                  <a:pt x="2005161" y="1714499"/>
                </a:lnTo>
                <a:close/>
              </a:path>
              <a:path w="2852419" h="3149600">
                <a:moveTo>
                  <a:pt x="992707" y="1765299"/>
                </a:moveTo>
                <a:lnTo>
                  <a:pt x="1139385" y="1765299"/>
                </a:lnTo>
                <a:lnTo>
                  <a:pt x="1133364" y="1777999"/>
                </a:lnTo>
                <a:lnTo>
                  <a:pt x="1109304" y="1777999"/>
                </a:lnTo>
                <a:lnTo>
                  <a:pt x="1091221" y="1790699"/>
                </a:lnTo>
                <a:lnTo>
                  <a:pt x="1079159" y="1790699"/>
                </a:lnTo>
                <a:lnTo>
                  <a:pt x="1055033" y="1803399"/>
                </a:lnTo>
                <a:lnTo>
                  <a:pt x="1042971" y="1803399"/>
                </a:lnTo>
                <a:lnTo>
                  <a:pt x="1012912" y="1816099"/>
                </a:lnTo>
                <a:lnTo>
                  <a:pt x="1006913" y="1816099"/>
                </a:lnTo>
                <a:lnTo>
                  <a:pt x="977049" y="1828799"/>
                </a:lnTo>
                <a:lnTo>
                  <a:pt x="941533" y="1841499"/>
                </a:lnTo>
                <a:lnTo>
                  <a:pt x="899216" y="1866899"/>
                </a:lnTo>
                <a:lnTo>
                  <a:pt x="783572" y="1866899"/>
                </a:lnTo>
                <a:lnTo>
                  <a:pt x="834009" y="1841499"/>
                </a:lnTo>
                <a:lnTo>
                  <a:pt x="865649" y="1828799"/>
                </a:lnTo>
                <a:lnTo>
                  <a:pt x="890315" y="1816099"/>
                </a:lnTo>
                <a:lnTo>
                  <a:pt x="930185" y="1803399"/>
                </a:lnTo>
                <a:lnTo>
                  <a:pt x="952924" y="1790699"/>
                </a:lnTo>
                <a:lnTo>
                  <a:pt x="992707" y="1765299"/>
                </a:lnTo>
                <a:close/>
              </a:path>
              <a:path w="2852419" h="3149600">
                <a:moveTo>
                  <a:pt x="82340" y="1854199"/>
                </a:moveTo>
                <a:lnTo>
                  <a:pt x="104169" y="1854199"/>
                </a:lnTo>
                <a:lnTo>
                  <a:pt x="103520" y="1866899"/>
                </a:lnTo>
                <a:lnTo>
                  <a:pt x="81474" y="1866899"/>
                </a:lnTo>
                <a:lnTo>
                  <a:pt x="82340" y="1854199"/>
                </a:lnTo>
                <a:close/>
              </a:path>
              <a:path w="2852419" h="3149600">
                <a:moveTo>
                  <a:pt x="1401686" y="1841499"/>
                </a:moveTo>
                <a:lnTo>
                  <a:pt x="1462909" y="1841499"/>
                </a:lnTo>
                <a:lnTo>
                  <a:pt x="1454246" y="1854199"/>
                </a:lnTo>
                <a:lnTo>
                  <a:pt x="1393991" y="1854199"/>
                </a:lnTo>
                <a:lnTo>
                  <a:pt x="1401686" y="1841499"/>
                </a:lnTo>
                <a:close/>
              </a:path>
              <a:path w="2852419" h="3149600">
                <a:moveTo>
                  <a:pt x="84700" y="1841499"/>
                </a:moveTo>
                <a:lnTo>
                  <a:pt x="107504" y="1841499"/>
                </a:lnTo>
                <a:lnTo>
                  <a:pt x="107288" y="1854199"/>
                </a:lnTo>
                <a:lnTo>
                  <a:pt x="83986" y="1854199"/>
                </a:lnTo>
                <a:lnTo>
                  <a:pt x="84700" y="1841499"/>
                </a:lnTo>
                <a:close/>
              </a:path>
              <a:path w="2852419" h="3149600">
                <a:moveTo>
                  <a:pt x="1364979" y="1676399"/>
                </a:moveTo>
                <a:lnTo>
                  <a:pt x="1574655" y="1676399"/>
                </a:lnTo>
                <a:lnTo>
                  <a:pt x="1570757" y="1689099"/>
                </a:lnTo>
                <a:lnTo>
                  <a:pt x="1557763" y="1701799"/>
                </a:lnTo>
                <a:lnTo>
                  <a:pt x="1552934" y="1714499"/>
                </a:lnTo>
                <a:lnTo>
                  <a:pt x="1544921" y="1727199"/>
                </a:lnTo>
                <a:lnTo>
                  <a:pt x="1534808" y="1739899"/>
                </a:lnTo>
                <a:lnTo>
                  <a:pt x="1514364" y="1765299"/>
                </a:lnTo>
                <a:lnTo>
                  <a:pt x="1512328" y="1777999"/>
                </a:lnTo>
                <a:lnTo>
                  <a:pt x="1504077" y="1777999"/>
                </a:lnTo>
                <a:lnTo>
                  <a:pt x="1502042" y="1790699"/>
                </a:lnTo>
                <a:lnTo>
                  <a:pt x="1499963" y="1790699"/>
                </a:lnTo>
                <a:lnTo>
                  <a:pt x="1491712" y="1803399"/>
                </a:lnTo>
                <a:lnTo>
                  <a:pt x="1479346" y="1816099"/>
                </a:lnTo>
                <a:lnTo>
                  <a:pt x="1471116" y="1828799"/>
                </a:lnTo>
                <a:lnTo>
                  <a:pt x="1467023" y="1841499"/>
                </a:lnTo>
                <a:lnTo>
                  <a:pt x="1405606" y="1841499"/>
                </a:lnTo>
                <a:lnTo>
                  <a:pt x="1409504" y="1828799"/>
                </a:lnTo>
                <a:lnTo>
                  <a:pt x="1433153" y="1790699"/>
                </a:lnTo>
                <a:lnTo>
                  <a:pt x="1445064" y="1777999"/>
                </a:lnTo>
                <a:lnTo>
                  <a:pt x="1453012" y="1765299"/>
                </a:lnTo>
                <a:lnTo>
                  <a:pt x="1464619" y="1739899"/>
                </a:lnTo>
                <a:lnTo>
                  <a:pt x="1292777" y="1739899"/>
                </a:lnTo>
                <a:lnTo>
                  <a:pt x="1304731" y="1727199"/>
                </a:lnTo>
                <a:lnTo>
                  <a:pt x="1323940" y="1714499"/>
                </a:lnTo>
                <a:lnTo>
                  <a:pt x="1333555" y="1701799"/>
                </a:lnTo>
                <a:lnTo>
                  <a:pt x="1352873" y="1689099"/>
                </a:lnTo>
                <a:lnTo>
                  <a:pt x="1353479" y="1689099"/>
                </a:lnTo>
                <a:lnTo>
                  <a:pt x="1358717" y="1682969"/>
                </a:lnTo>
                <a:lnTo>
                  <a:pt x="1364979" y="1676399"/>
                </a:lnTo>
                <a:close/>
              </a:path>
              <a:path w="2852419" h="3149600">
                <a:moveTo>
                  <a:pt x="89421" y="1828799"/>
                </a:moveTo>
                <a:lnTo>
                  <a:pt x="117163" y="1828799"/>
                </a:lnTo>
                <a:lnTo>
                  <a:pt x="116145" y="1841499"/>
                </a:lnTo>
                <a:lnTo>
                  <a:pt x="88274" y="1841499"/>
                </a:lnTo>
                <a:lnTo>
                  <a:pt x="89421" y="1828799"/>
                </a:lnTo>
                <a:close/>
              </a:path>
              <a:path w="2852419" h="3149600">
                <a:moveTo>
                  <a:pt x="99362" y="1816099"/>
                </a:moveTo>
                <a:lnTo>
                  <a:pt x="130460" y="1816099"/>
                </a:lnTo>
                <a:lnTo>
                  <a:pt x="127537" y="1828799"/>
                </a:lnTo>
                <a:lnTo>
                  <a:pt x="96590" y="1828799"/>
                </a:lnTo>
                <a:lnTo>
                  <a:pt x="99362" y="1816099"/>
                </a:lnTo>
                <a:close/>
              </a:path>
              <a:path w="2852419" h="3149600">
                <a:moveTo>
                  <a:pt x="112550" y="1803399"/>
                </a:moveTo>
                <a:lnTo>
                  <a:pt x="141548" y="1803399"/>
                </a:lnTo>
                <a:lnTo>
                  <a:pt x="138365" y="1816099"/>
                </a:lnTo>
                <a:lnTo>
                  <a:pt x="108804" y="1816099"/>
                </a:lnTo>
                <a:lnTo>
                  <a:pt x="112550" y="1803399"/>
                </a:lnTo>
                <a:close/>
              </a:path>
              <a:path w="2852419" h="3149600">
                <a:moveTo>
                  <a:pt x="123097" y="1790699"/>
                </a:moveTo>
                <a:lnTo>
                  <a:pt x="158462" y="1790699"/>
                </a:lnTo>
                <a:lnTo>
                  <a:pt x="152874" y="1803399"/>
                </a:lnTo>
                <a:lnTo>
                  <a:pt x="119047" y="1803399"/>
                </a:lnTo>
                <a:lnTo>
                  <a:pt x="123097" y="1790699"/>
                </a:lnTo>
                <a:close/>
              </a:path>
              <a:path w="2852419" h="3149600">
                <a:moveTo>
                  <a:pt x="2358787" y="1777999"/>
                </a:moveTo>
                <a:lnTo>
                  <a:pt x="2414509" y="1777999"/>
                </a:lnTo>
                <a:lnTo>
                  <a:pt x="2421937" y="1790699"/>
                </a:lnTo>
                <a:lnTo>
                  <a:pt x="2360736" y="1790699"/>
                </a:lnTo>
                <a:lnTo>
                  <a:pt x="2358787" y="1777999"/>
                </a:lnTo>
                <a:close/>
              </a:path>
              <a:path w="2852419" h="3149600">
                <a:moveTo>
                  <a:pt x="140227" y="1777999"/>
                </a:moveTo>
                <a:lnTo>
                  <a:pt x="180118" y="1777999"/>
                </a:lnTo>
                <a:lnTo>
                  <a:pt x="175462" y="1790699"/>
                </a:lnTo>
                <a:lnTo>
                  <a:pt x="135073" y="1790699"/>
                </a:lnTo>
                <a:lnTo>
                  <a:pt x="140227" y="1777999"/>
                </a:lnTo>
                <a:close/>
              </a:path>
              <a:path w="2852419" h="3149600">
                <a:moveTo>
                  <a:pt x="1696819" y="1777999"/>
                </a:moveTo>
                <a:lnTo>
                  <a:pt x="1697143" y="1777999"/>
                </a:lnTo>
                <a:lnTo>
                  <a:pt x="1696723" y="1779082"/>
                </a:lnTo>
                <a:lnTo>
                  <a:pt x="1696819" y="1777999"/>
                </a:lnTo>
                <a:close/>
              </a:path>
              <a:path w="2852419" h="3149600">
                <a:moveTo>
                  <a:pt x="2283748" y="1714499"/>
                </a:moveTo>
                <a:lnTo>
                  <a:pt x="2353785" y="1714499"/>
                </a:lnTo>
                <a:lnTo>
                  <a:pt x="2355734" y="1727199"/>
                </a:lnTo>
                <a:lnTo>
                  <a:pt x="2367277" y="1727199"/>
                </a:lnTo>
                <a:lnTo>
                  <a:pt x="2373016" y="1739899"/>
                </a:lnTo>
                <a:lnTo>
                  <a:pt x="2382523" y="1752599"/>
                </a:lnTo>
                <a:lnTo>
                  <a:pt x="2388218" y="1752599"/>
                </a:lnTo>
                <a:lnTo>
                  <a:pt x="2395776" y="1765299"/>
                </a:lnTo>
                <a:lnTo>
                  <a:pt x="2407038" y="1765299"/>
                </a:lnTo>
                <a:lnTo>
                  <a:pt x="2408922" y="1777999"/>
                </a:lnTo>
                <a:lnTo>
                  <a:pt x="2349129" y="1777999"/>
                </a:lnTo>
                <a:lnTo>
                  <a:pt x="2341332" y="1765299"/>
                </a:lnTo>
                <a:lnTo>
                  <a:pt x="2325631" y="1752599"/>
                </a:lnTo>
                <a:lnTo>
                  <a:pt x="2313764" y="1739899"/>
                </a:lnTo>
                <a:lnTo>
                  <a:pt x="2307808" y="1739899"/>
                </a:lnTo>
                <a:lnTo>
                  <a:pt x="2293818" y="1727199"/>
                </a:lnTo>
                <a:lnTo>
                  <a:pt x="2283748" y="1714499"/>
                </a:lnTo>
                <a:close/>
              </a:path>
              <a:path w="2852419" h="3149600">
                <a:moveTo>
                  <a:pt x="1561878" y="1714499"/>
                </a:moveTo>
                <a:lnTo>
                  <a:pt x="1644692" y="1714499"/>
                </a:lnTo>
                <a:lnTo>
                  <a:pt x="1637308" y="1733224"/>
                </a:lnTo>
                <a:lnTo>
                  <a:pt x="1633517" y="1739899"/>
                </a:lnTo>
                <a:lnTo>
                  <a:pt x="1624530" y="1752599"/>
                </a:lnTo>
                <a:lnTo>
                  <a:pt x="1619917" y="1752599"/>
                </a:lnTo>
                <a:lnTo>
                  <a:pt x="1613615" y="1765299"/>
                </a:lnTo>
                <a:lnTo>
                  <a:pt x="1605537" y="1777999"/>
                </a:lnTo>
                <a:lnTo>
                  <a:pt x="1521792" y="1777999"/>
                </a:lnTo>
                <a:lnTo>
                  <a:pt x="1525084" y="1765299"/>
                </a:lnTo>
                <a:lnTo>
                  <a:pt x="1531581" y="1765299"/>
                </a:lnTo>
                <a:lnTo>
                  <a:pt x="1542604" y="1739899"/>
                </a:lnTo>
                <a:lnTo>
                  <a:pt x="1547195" y="1739899"/>
                </a:lnTo>
                <a:lnTo>
                  <a:pt x="1554645" y="1727199"/>
                </a:lnTo>
                <a:lnTo>
                  <a:pt x="1561878" y="1714499"/>
                </a:lnTo>
                <a:close/>
              </a:path>
              <a:path w="2852419" h="3149600">
                <a:moveTo>
                  <a:pt x="1292777" y="1739899"/>
                </a:moveTo>
                <a:lnTo>
                  <a:pt x="1464619" y="1739899"/>
                </a:lnTo>
                <a:lnTo>
                  <a:pt x="1417993" y="1777999"/>
                </a:lnTo>
                <a:lnTo>
                  <a:pt x="1261743" y="1777999"/>
                </a:lnTo>
                <a:lnTo>
                  <a:pt x="1280822" y="1752599"/>
                </a:lnTo>
                <a:lnTo>
                  <a:pt x="1292777" y="1739899"/>
                </a:lnTo>
                <a:close/>
              </a:path>
              <a:path w="2852419" h="3149600">
                <a:moveTo>
                  <a:pt x="154066" y="1765299"/>
                </a:moveTo>
                <a:lnTo>
                  <a:pt x="202814" y="1765299"/>
                </a:lnTo>
                <a:lnTo>
                  <a:pt x="196988" y="1777999"/>
                </a:lnTo>
                <a:lnTo>
                  <a:pt x="152485" y="1777999"/>
                </a:lnTo>
                <a:lnTo>
                  <a:pt x="154066" y="1765299"/>
                </a:lnTo>
                <a:close/>
              </a:path>
              <a:path w="2852419" h="3149600">
                <a:moveTo>
                  <a:pt x="1134187" y="1701799"/>
                </a:moveTo>
                <a:lnTo>
                  <a:pt x="1297844" y="1701799"/>
                </a:lnTo>
                <a:lnTo>
                  <a:pt x="1269258" y="1714499"/>
                </a:lnTo>
                <a:lnTo>
                  <a:pt x="1257693" y="1727199"/>
                </a:lnTo>
                <a:lnTo>
                  <a:pt x="1234413" y="1727199"/>
                </a:lnTo>
                <a:lnTo>
                  <a:pt x="1187202" y="1752599"/>
                </a:lnTo>
                <a:lnTo>
                  <a:pt x="1169314" y="1752599"/>
                </a:lnTo>
                <a:lnTo>
                  <a:pt x="1157360" y="1765299"/>
                </a:lnTo>
                <a:lnTo>
                  <a:pt x="1004055" y="1765299"/>
                </a:lnTo>
                <a:lnTo>
                  <a:pt x="1021055" y="1752599"/>
                </a:lnTo>
                <a:lnTo>
                  <a:pt x="1055055" y="1739899"/>
                </a:lnTo>
                <a:lnTo>
                  <a:pt x="1066381" y="1739899"/>
                </a:lnTo>
                <a:lnTo>
                  <a:pt x="1111600" y="1714499"/>
                </a:lnTo>
                <a:lnTo>
                  <a:pt x="1122904" y="1714499"/>
                </a:lnTo>
                <a:lnTo>
                  <a:pt x="1134187" y="1701799"/>
                </a:lnTo>
                <a:close/>
              </a:path>
              <a:path w="2852419" h="3149600">
                <a:moveTo>
                  <a:pt x="173643" y="1752599"/>
                </a:moveTo>
                <a:lnTo>
                  <a:pt x="230599" y="1752599"/>
                </a:lnTo>
                <a:lnTo>
                  <a:pt x="223496" y="1765299"/>
                </a:lnTo>
                <a:lnTo>
                  <a:pt x="170286" y="1765299"/>
                </a:lnTo>
                <a:lnTo>
                  <a:pt x="173643" y="1752599"/>
                </a:lnTo>
                <a:close/>
              </a:path>
              <a:path w="2852419" h="3149600">
                <a:moveTo>
                  <a:pt x="202402" y="1739899"/>
                </a:moveTo>
                <a:lnTo>
                  <a:pt x="261871" y="1739899"/>
                </a:lnTo>
                <a:lnTo>
                  <a:pt x="254378" y="1752599"/>
                </a:lnTo>
                <a:lnTo>
                  <a:pt x="195256" y="1752599"/>
                </a:lnTo>
                <a:lnTo>
                  <a:pt x="202402" y="1739899"/>
                </a:lnTo>
                <a:close/>
              </a:path>
              <a:path w="2852419" h="3149600">
                <a:moveTo>
                  <a:pt x="1897291" y="1739899"/>
                </a:moveTo>
                <a:lnTo>
                  <a:pt x="1897573" y="1739899"/>
                </a:lnTo>
                <a:lnTo>
                  <a:pt x="1897590" y="1740382"/>
                </a:lnTo>
                <a:lnTo>
                  <a:pt x="1897291" y="1739899"/>
                </a:lnTo>
                <a:close/>
              </a:path>
              <a:path w="2852419" h="3149600">
                <a:moveTo>
                  <a:pt x="224470" y="1727199"/>
                </a:moveTo>
                <a:lnTo>
                  <a:pt x="298383" y="1727199"/>
                </a:lnTo>
                <a:lnTo>
                  <a:pt x="290587" y="1739899"/>
                </a:lnTo>
                <a:lnTo>
                  <a:pt x="218861" y="1739899"/>
                </a:lnTo>
                <a:lnTo>
                  <a:pt x="224470" y="1727199"/>
                </a:lnTo>
                <a:close/>
              </a:path>
              <a:path w="2852419" h="3149600">
                <a:moveTo>
                  <a:pt x="1644692" y="1714499"/>
                </a:moveTo>
                <a:lnTo>
                  <a:pt x="1640729" y="1727199"/>
                </a:lnTo>
                <a:lnTo>
                  <a:pt x="1637308" y="1733224"/>
                </a:lnTo>
                <a:lnTo>
                  <a:pt x="1644692" y="1714499"/>
                </a:lnTo>
                <a:close/>
              </a:path>
              <a:path w="2852419" h="3149600">
                <a:moveTo>
                  <a:pt x="255049" y="1714499"/>
                </a:moveTo>
                <a:lnTo>
                  <a:pt x="345876" y="1714499"/>
                </a:lnTo>
                <a:lnTo>
                  <a:pt x="333921" y="1727199"/>
                </a:lnTo>
                <a:lnTo>
                  <a:pt x="247296" y="1727199"/>
                </a:lnTo>
                <a:lnTo>
                  <a:pt x="255049" y="1714499"/>
                </a:lnTo>
                <a:close/>
              </a:path>
              <a:path w="2852419" h="3149600">
                <a:moveTo>
                  <a:pt x="2234718" y="1676399"/>
                </a:moveTo>
                <a:lnTo>
                  <a:pt x="2304647" y="1676399"/>
                </a:lnTo>
                <a:lnTo>
                  <a:pt x="2314608" y="1689099"/>
                </a:lnTo>
                <a:lnTo>
                  <a:pt x="2324505" y="1689099"/>
                </a:lnTo>
                <a:lnTo>
                  <a:pt x="2336286" y="1701799"/>
                </a:lnTo>
                <a:lnTo>
                  <a:pt x="2349930" y="1714499"/>
                </a:lnTo>
                <a:lnTo>
                  <a:pt x="2271621" y="1714499"/>
                </a:lnTo>
                <a:lnTo>
                  <a:pt x="2263478" y="1701799"/>
                </a:lnTo>
                <a:lnTo>
                  <a:pt x="2234718" y="1676399"/>
                </a:lnTo>
                <a:close/>
              </a:path>
              <a:path w="2852419" h="3149600">
                <a:moveTo>
                  <a:pt x="294637" y="1701799"/>
                </a:moveTo>
                <a:lnTo>
                  <a:pt x="391744" y="1701799"/>
                </a:lnTo>
                <a:lnTo>
                  <a:pt x="389773" y="1714499"/>
                </a:lnTo>
                <a:lnTo>
                  <a:pt x="286624" y="1714499"/>
                </a:lnTo>
                <a:lnTo>
                  <a:pt x="294637" y="1701799"/>
                </a:lnTo>
                <a:close/>
              </a:path>
              <a:path w="2852419" h="3149600">
                <a:moveTo>
                  <a:pt x="1184950" y="1676399"/>
                </a:moveTo>
                <a:lnTo>
                  <a:pt x="1364329" y="1676399"/>
                </a:lnTo>
                <a:lnTo>
                  <a:pt x="1358717" y="1682969"/>
                </a:lnTo>
                <a:lnTo>
                  <a:pt x="1352873" y="1689099"/>
                </a:lnTo>
                <a:lnTo>
                  <a:pt x="1331476" y="1689099"/>
                </a:lnTo>
                <a:lnTo>
                  <a:pt x="1314758" y="1701799"/>
                </a:lnTo>
                <a:lnTo>
                  <a:pt x="1139840" y="1701799"/>
                </a:lnTo>
                <a:lnTo>
                  <a:pt x="1184950" y="1676399"/>
                </a:lnTo>
                <a:close/>
              </a:path>
              <a:path w="2852419" h="3149600">
                <a:moveTo>
                  <a:pt x="330651" y="1689099"/>
                </a:moveTo>
                <a:lnTo>
                  <a:pt x="504725" y="1689099"/>
                </a:lnTo>
                <a:lnTo>
                  <a:pt x="450172" y="1701799"/>
                </a:lnTo>
                <a:lnTo>
                  <a:pt x="328984" y="1701799"/>
                </a:lnTo>
                <a:lnTo>
                  <a:pt x="330651" y="1689099"/>
                </a:lnTo>
                <a:close/>
              </a:path>
              <a:path w="2852419" h="3149600">
                <a:moveTo>
                  <a:pt x="10268" y="1689099"/>
                </a:moveTo>
                <a:lnTo>
                  <a:pt x="330651" y="1689099"/>
                </a:lnTo>
                <a:lnTo>
                  <a:pt x="301805" y="1701799"/>
                </a:lnTo>
                <a:lnTo>
                  <a:pt x="11199" y="1701799"/>
                </a:lnTo>
                <a:lnTo>
                  <a:pt x="10268" y="1689099"/>
                </a:lnTo>
                <a:close/>
              </a:path>
              <a:path w="2852419" h="3149600">
                <a:moveTo>
                  <a:pt x="1358717" y="1682969"/>
                </a:moveTo>
                <a:lnTo>
                  <a:pt x="1353479" y="1689099"/>
                </a:lnTo>
                <a:lnTo>
                  <a:pt x="1352873" y="1689099"/>
                </a:lnTo>
                <a:lnTo>
                  <a:pt x="1358717" y="1682969"/>
                </a:lnTo>
                <a:close/>
              </a:path>
              <a:path w="2852419" h="3149600">
                <a:moveTo>
                  <a:pt x="196274" y="1676399"/>
                </a:moveTo>
                <a:lnTo>
                  <a:pt x="521638" y="1676399"/>
                </a:lnTo>
                <a:lnTo>
                  <a:pt x="514968" y="1689099"/>
                </a:lnTo>
                <a:lnTo>
                  <a:pt x="180681" y="1689099"/>
                </a:lnTo>
                <a:lnTo>
                  <a:pt x="196274" y="1676399"/>
                </a:lnTo>
                <a:close/>
              </a:path>
              <a:path w="2852419" h="3149600">
                <a:moveTo>
                  <a:pt x="6933" y="1676399"/>
                </a:moveTo>
                <a:lnTo>
                  <a:pt x="37988" y="1676399"/>
                </a:lnTo>
                <a:lnTo>
                  <a:pt x="38572" y="1689099"/>
                </a:lnTo>
                <a:lnTo>
                  <a:pt x="6824" y="1689099"/>
                </a:lnTo>
                <a:lnTo>
                  <a:pt x="6933" y="1676399"/>
                </a:lnTo>
                <a:close/>
              </a:path>
              <a:path w="2852419" h="3149600">
                <a:moveTo>
                  <a:pt x="2218086" y="1663699"/>
                </a:moveTo>
                <a:lnTo>
                  <a:pt x="2298626" y="1663699"/>
                </a:lnTo>
                <a:lnTo>
                  <a:pt x="2300640" y="1676399"/>
                </a:lnTo>
                <a:lnTo>
                  <a:pt x="2228503" y="1676399"/>
                </a:lnTo>
                <a:lnTo>
                  <a:pt x="2218086" y="1663699"/>
                </a:lnTo>
                <a:close/>
              </a:path>
              <a:path w="2852419" h="3149600">
                <a:moveTo>
                  <a:pt x="1319890" y="1612899"/>
                </a:moveTo>
                <a:lnTo>
                  <a:pt x="1622776" y="1612899"/>
                </a:lnTo>
                <a:lnTo>
                  <a:pt x="1613983" y="1625599"/>
                </a:lnTo>
                <a:lnTo>
                  <a:pt x="1606750" y="1638299"/>
                </a:lnTo>
                <a:lnTo>
                  <a:pt x="1601249" y="1650999"/>
                </a:lnTo>
                <a:lnTo>
                  <a:pt x="1591915" y="1663699"/>
                </a:lnTo>
                <a:lnTo>
                  <a:pt x="1582387" y="1676399"/>
                </a:lnTo>
                <a:lnTo>
                  <a:pt x="1201842" y="1676399"/>
                </a:lnTo>
                <a:lnTo>
                  <a:pt x="1224364" y="1663699"/>
                </a:lnTo>
                <a:lnTo>
                  <a:pt x="1263735" y="1638299"/>
                </a:lnTo>
                <a:lnTo>
                  <a:pt x="1308672" y="1625599"/>
                </a:lnTo>
                <a:lnTo>
                  <a:pt x="1319890" y="1612899"/>
                </a:lnTo>
                <a:close/>
              </a:path>
              <a:path w="2852419" h="3149600">
                <a:moveTo>
                  <a:pt x="338274" y="1663699"/>
                </a:moveTo>
                <a:lnTo>
                  <a:pt x="655604" y="1663699"/>
                </a:lnTo>
                <a:lnTo>
                  <a:pt x="618442" y="1676399"/>
                </a:lnTo>
                <a:lnTo>
                  <a:pt x="327338" y="1676399"/>
                </a:lnTo>
                <a:lnTo>
                  <a:pt x="338274" y="1663699"/>
                </a:lnTo>
                <a:close/>
              </a:path>
              <a:path w="2852419" h="3149600">
                <a:moveTo>
                  <a:pt x="36234" y="1447799"/>
                </a:moveTo>
                <a:lnTo>
                  <a:pt x="57782" y="1447799"/>
                </a:lnTo>
                <a:lnTo>
                  <a:pt x="57110" y="1460499"/>
                </a:lnTo>
                <a:lnTo>
                  <a:pt x="55204" y="1473199"/>
                </a:lnTo>
                <a:lnTo>
                  <a:pt x="53710" y="1485899"/>
                </a:lnTo>
                <a:lnTo>
                  <a:pt x="52021" y="1498599"/>
                </a:lnTo>
                <a:lnTo>
                  <a:pt x="50938" y="1511299"/>
                </a:lnTo>
                <a:lnTo>
                  <a:pt x="47625" y="1536699"/>
                </a:lnTo>
                <a:lnTo>
                  <a:pt x="45264" y="1562099"/>
                </a:lnTo>
                <a:lnTo>
                  <a:pt x="41886" y="1587499"/>
                </a:lnTo>
                <a:lnTo>
                  <a:pt x="40348" y="1600199"/>
                </a:lnTo>
                <a:lnTo>
                  <a:pt x="39006" y="1612899"/>
                </a:lnTo>
                <a:lnTo>
                  <a:pt x="37316" y="1625599"/>
                </a:lnTo>
                <a:lnTo>
                  <a:pt x="35497" y="1638299"/>
                </a:lnTo>
                <a:lnTo>
                  <a:pt x="34198" y="1650999"/>
                </a:lnTo>
                <a:lnTo>
                  <a:pt x="33180" y="1663699"/>
                </a:lnTo>
                <a:lnTo>
                  <a:pt x="30343" y="1663699"/>
                </a:lnTo>
                <a:lnTo>
                  <a:pt x="29130" y="1676399"/>
                </a:lnTo>
                <a:lnTo>
                  <a:pt x="8687" y="1676399"/>
                </a:lnTo>
                <a:lnTo>
                  <a:pt x="9683" y="1663699"/>
                </a:lnTo>
                <a:lnTo>
                  <a:pt x="12910" y="1650999"/>
                </a:lnTo>
                <a:lnTo>
                  <a:pt x="14209" y="1650999"/>
                </a:lnTo>
                <a:lnTo>
                  <a:pt x="14815" y="1638299"/>
                </a:lnTo>
                <a:lnTo>
                  <a:pt x="15140" y="1638299"/>
                </a:lnTo>
                <a:lnTo>
                  <a:pt x="16331" y="1625599"/>
                </a:lnTo>
                <a:lnTo>
                  <a:pt x="18021" y="1612899"/>
                </a:lnTo>
                <a:lnTo>
                  <a:pt x="18562" y="1612899"/>
                </a:lnTo>
                <a:lnTo>
                  <a:pt x="20121" y="1600199"/>
                </a:lnTo>
                <a:lnTo>
                  <a:pt x="22330" y="1574799"/>
                </a:lnTo>
                <a:lnTo>
                  <a:pt x="27918" y="1523999"/>
                </a:lnTo>
                <a:lnTo>
                  <a:pt x="29823" y="1511299"/>
                </a:lnTo>
                <a:lnTo>
                  <a:pt x="31339" y="1485899"/>
                </a:lnTo>
                <a:lnTo>
                  <a:pt x="32682" y="1485899"/>
                </a:lnTo>
                <a:lnTo>
                  <a:pt x="34393" y="1460499"/>
                </a:lnTo>
                <a:lnTo>
                  <a:pt x="36234" y="1447799"/>
                </a:lnTo>
                <a:close/>
              </a:path>
              <a:path w="2852419" h="3149600">
                <a:moveTo>
                  <a:pt x="2190150" y="1650999"/>
                </a:moveTo>
                <a:lnTo>
                  <a:pt x="2282492" y="1650999"/>
                </a:lnTo>
                <a:lnTo>
                  <a:pt x="2288578" y="1663699"/>
                </a:lnTo>
                <a:lnTo>
                  <a:pt x="2201324" y="1663699"/>
                </a:lnTo>
                <a:lnTo>
                  <a:pt x="2190150" y="1650999"/>
                </a:lnTo>
                <a:close/>
              </a:path>
              <a:path w="2852419" h="3149600">
                <a:moveTo>
                  <a:pt x="1812745" y="1562099"/>
                </a:moveTo>
                <a:lnTo>
                  <a:pt x="2027727" y="1562099"/>
                </a:lnTo>
                <a:lnTo>
                  <a:pt x="2036520" y="1574799"/>
                </a:lnTo>
                <a:lnTo>
                  <a:pt x="2042323" y="1587499"/>
                </a:lnTo>
                <a:lnTo>
                  <a:pt x="2055252" y="1600199"/>
                </a:lnTo>
                <a:lnTo>
                  <a:pt x="2065193" y="1612899"/>
                </a:lnTo>
                <a:lnTo>
                  <a:pt x="2073639" y="1625599"/>
                </a:lnTo>
                <a:lnTo>
                  <a:pt x="2079226" y="1638299"/>
                </a:lnTo>
                <a:lnTo>
                  <a:pt x="2086134" y="1638299"/>
                </a:lnTo>
                <a:lnTo>
                  <a:pt x="2087520" y="1650999"/>
                </a:lnTo>
                <a:lnTo>
                  <a:pt x="2097114" y="1663699"/>
                </a:lnTo>
                <a:lnTo>
                  <a:pt x="1824872" y="1663699"/>
                </a:lnTo>
                <a:lnTo>
                  <a:pt x="1824244" y="1650999"/>
                </a:lnTo>
                <a:lnTo>
                  <a:pt x="1822490" y="1638299"/>
                </a:lnTo>
                <a:lnTo>
                  <a:pt x="1821656" y="1625599"/>
                </a:lnTo>
                <a:lnTo>
                  <a:pt x="1906755" y="1625599"/>
                </a:lnTo>
                <a:lnTo>
                  <a:pt x="1904633" y="1612899"/>
                </a:lnTo>
                <a:lnTo>
                  <a:pt x="1900875" y="1612899"/>
                </a:lnTo>
                <a:lnTo>
                  <a:pt x="1899725" y="1610416"/>
                </a:lnTo>
                <a:lnTo>
                  <a:pt x="1897356" y="1600199"/>
                </a:lnTo>
                <a:lnTo>
                  <a:pt x="1894367" y="1587499"/>
                </a:lnTo>
                <a:lnTo>
                  <a:pt x="1892094" y="1587499"/>
                </a:lnTo>
                <a:lnTo>
                  <a:pt x="1888282" y="1574799"/>
                </a:lnTo>
                <a:lnTo>
                  <a:pt x="1813936" y="1574799"/>
                </a:lnTo>
                <a:lnTo>
                  <a:pt x="1812745" y="1562099"/>
                </a:lnTo>
                <a:close/>
              </a:path>
              <a:path w="2852419" h="3149600">
                <a:moveTo>
                  <a:pt x="485277" y="1650999"/>
                </a:moveTo>
                <a:lnTo>
                  <a:pt x="789310" y="1650999"/>
                </a:lnTo>
                <a:lnTo>
                  <a:pt x="759598" y="1663699"/>
                </a:lnTo>
                <a:lnTo>
                  <a:pt x="450584" y="1663699"/>
                </a:lnTo>
                <a:lnTo>
                  <a:pt x="485277" y="1650999"/>
                </a:lnTo>
                <a:close/>
              </a:path>
              <a:path w="2852419" h="3149600">
                <a:moveTo>
                  <a:pt x="2154113" y="1625599"/>
                </a:moveTo>
                <a:lnTo>
                  <a:pt x="2251805" y="1625599"/>
                </a:lnTo>
                <a:lnTo>
                  <a:pt x="2260056" y="1638299"/>
                </a:lnTo>
                <a:lnTo>
                  <a:pt x="2272335" y="1650999"/>
                </a:lnTo>
                <a:lnTo>
                  <a:pt x="2182072" y="1650999"/>
                </a:lnTo>
                <a:lnTo>
                  <a:pt x="2171027" y="1638299"/>
                </a:lnTo>
                <a:lnTo>
                  <a:pt x="2164270" y="1638299"/>
                </a:lnTo>
                <a:lnTo>
                  <a:pt x="2154113" y="1625599"/>
                </a:lnTo>
                <a:close/>
              </a:path>
              <a:path w="2852419" h="3149600">
                <a:moveTo>
                  <a:pt x="560923" y="1638299"/>
                </a:moveTo>
                <a:lnTo>
                  <a:pt x="945236" y="1638299"/>
                </a:lnTo>
                <a:lnTo>
                  <a:pt x="915545" y="1650999"/>
                </a:lnTo>
                <a:lnTo>
                  <a:pt x="534654" y="1650999"/>
                </a:lnTo>
                <a:lnTo>
                  <a:pt x="560923" y="1638299"/>
                </a:lnTo>
                <a:close/>
              </a:path>
              <a:path w="2852419" h="3149600">
                <a:moveTo>
                  <a:pt x="616580" y="1625599"/>
                </a:moveTo>
                <a:lnTo>
                  <a:pt x="1057026" y="1625599"/>
                </a:lnTo>
                <a:lnTo>
                  <a:pt x="1041412" y="1638299"/>
                </a:lnTo>
                <a:lnTo>
                  <a:pt x="581778" y="1638299"/>
                </a:lnTo>
                <a:lnTo>
                  <a:pt x="616580" y="1625599"/>
                </a:lnTo>
                <a:close/>
              </a:path>
              <a:path w="2852419" h="3149600">
                <a:moveTo>
                  <a:pt x="2116908" y="1600199"/>
                </a:moveTo>
                <a:lnTo>
                  <a:pt x="2218086" y="1600199"/>
                </a:lnTo>
                <a:lnTo>
                  <a:pt x="2221573" y="1612899"/>
                </a:lnTo>
                <a:lnTo>
                  <a:pt x="2237274" y="1612899"/>
                </a:lnTo>
                <a:lnTo>
                  <a:pt x="2243511" y="1625599"/>
                </a:lnTo>
                <a:lnTo>
                  <a:pt x="2142744" y="1625599"/>
                </a:lnTo>
                <a:lnTo>
                  <a:pt x="2130313" y="1612899"/>
                </a:lnTo>
                <a:lnTo>
                  <a:pt x="2116908" y="1600199"/>
                </a:lnTo>
                <a:close/>
              </a:path>
              <a:path w="2852419" h="3149600">
                <a:moveTo>
                  <a:pt x="1899725" y="1610416"/>
                </a:moveTo>
                <a:lnTo>
                  <a:pt x="1906755" y="1625599"/>
                </a:lnTo>
                <a:lnTo>
                  <a:pt x="1821656" y="1625599"/>
                </a:lnTo>
                <a:lnTo>
                  <a:pt x="1820823" y="1612899"/>
                </a:lnTo>
                <a:lnTo>
                  <a:pt x="1900301" y="1612899"/>
                </a:lnTo>
                <a:lnTo>
                  <a:pt x="1899725" y="1610416"/>
                </a:lnTo>
                <a:close/>
              </a:path>
              <a:path w="2852419" h="3149600">
                <a:moveTo>
                  <a:pt x="665371" y="1612899"/>
                </a:moveTo>
                <a:lnTo>
                  <a:pt x="1194717" y="1612899"/>
                </a:lnTo>
                <a:lnTo>
                  <a:pt x="1170180" y="1625599"/>
                </a:lnTo>
                <a:lnTo>
                  <a:pt x="644451" y="1625599"/>
                </a:lnTo>
                <a:lnTo>
                  <a:pt x="665371" y="1612899"/>
                </a:lnTo>
                <a:close/>
              </a:path>
              <a:path w="2852419" h="3149600">
                <a:moveTo>
                  <a:pt x="1816210" y="1574799"/>
                </a:moveTo>
                <a:lnTo>
                  <a:pt x="1887134" y="1574799"/>
                </a:lnTo>
                <a:lnTo>
                  <a:pt x="1894996" y="1600199"/>
                </a:lnTo>
                <a:lnTo>
                  <a:pt x="1899725" y="1610416"/>
                </a:lnTo>
                <a:lnTo>
                  <a:pt x="1900301" y="1612899"/>
                </a:lnTo>
                <a:lnTo>
                  <a:pt x="1819805" y="1612899"/>
                </a:lnTo>
                <a:lnTo>
                  <a:pt x="1819198" y="1600199"/>
                </a:lnTo>
                <a:lnTo>
                  <a:pt x="1818440" y="1600199"/>
                </a:lnTo>
                <a:lnTo>
                  <a:pt x="1817856" y="1587499"/>
                </a:lnTo>
                <a:lnTo>
                  <a:pt x="1816210" y="1574799"/>
                </a:lnTo>
                <a:close/>
              </a:path>
              <a:path w="2852419" h="3149600">
                <a:moveTo>
                  <a:pt x="742121" y="1600199"/>
                </a:moveTo>
                <a:lnTo>
                  <a:pt x="1328531" y="1600199"/>
                </a:lnTo>
                <a:lnTo>
                  <a:pt x="1300681" y="1612899"/>
                </a:lnTo>
                <a:lnTo>
                  <a:pt x="707211" y="1612899"/>
                </a:lnTo>
                <a:lnTo>
                  <a:pt x="742121" y="1600199"/>
                </a:lnTo>
                <a:close/>
              </a:path>
              <a:path w="2852419" h="3149600">
                <a:moveTo>
                  <a:pt x="2072058" y="1574799"/>
                </a:moveTo>
                <a:lnTo>
                  <a:pt x="2181357" y="1574799"/>
                </a:lnTo>
                <a:lnTo>
                  <a:pt x="2196516" y="1587499"/>
                </a:lnTo>
                <a:lnTo>
                  <a:pt x="2203035" y="1587499"/>
                </a:lnTo>
                <a:lnTo>
                  <a:pt x="2212261" y="1600199"/>
                </a:lnTo>
                <a:lnTo>
                  <a:pt x="2102658" y="1600199"/>
                </a:lnTo>
                <a:lnTo>
                  <a:pt x="2087672" y="1587499"/>
                </a:lnTo>
                <a:lnTo>
                  <a:pt x="2072058" y="1574799"/>
                </a:lnTo>
                <a:close/>
              </a:path>
              <a:path w="2852419" h="3149600">
                <a:moveTo>
                  <a:pt x="839943" y="1574799"/>
                </a:moveTo>
                <a:lnTo>
                  <a:pt x="1076430" y="1574799"/>
                </a:lnTo>
                <a:lnTo>
                  <a:pt x="1002214" y="1587499"/>
                </a:lnTo>
                <a:lnTo>
                  <a:pt x="974883" y="1600199"/>
                </a:lnTo>
                <a:lnTo>
                  <a:pt x="998142" y="1587499"/>
                </a:lnTo>
                <a:lnTo>
                  <a:pt x="811985" y="1587499"/>
                </a:lnTo>
                <a:lnTo>
                  <a:pt x="839943" y="1574799"/>
                </a:lnTo>
                <a:close/>
              </a:path>
              <a:path w="2852419" h="3149600">
                <a:moveTo>
                  <a:pt x="811985" y="1587499"/>
                </a:moveTo>
                <a:lnTo>
                  <a:pt x="998142" y="1587499"/>
                </a:lnTo>
                <a:lnTo>
                  <a:pt x="974883" y="1600199"/>
                </a:lnTo>
                <a:lnTo>
                  <a:pt x="770058" y="1600199"/>
                </a:lnTo>
                <a:lnTo>
                  <a:pt x="811985" y="1587499"/>
                </a:lnTo>
                <a:close/>
              </a:path>
              <a:path w="2852419" h="3149600">
                <a:moveTo>
                  <a:pt x="2047716" y="1562099"/>
                </a:moveTo>
                <a:lnTo>
                  <a:pt x="2160524" y="1562099"/>
                </a:lnTo>
                <a:lnTo>
                  <a:pt x="2169836" y="1574799"/>
                </a:lnTo>
                <a:lnTo>
                  <a:pt x="2055924" y="1574799"/>
                </a:lnTo>
                <a:lnTo>
                  <a:pt x="2047716" y="1562099"/>
                </a:lnTo>
                <a:close/>
              </a:path>
              <a:path w="2852419" h="3149600">
                <a:moveTo>
                  <a:pt x="1795853" y="1549399"/>
                </a:moveTo>
                <a:lnTo>
                  <a:pt x="2020342" y="1549399"/>
                </a:lnTo>
                <a:lnTo>
                  <a:pt x="2021837" y="1562099"/>
                </a:lnTo>
                <a:lnTo>
                  <a:pt x="1811186" y="1562099"/>
                </a:lnTo>
                <a:lnTo>
                  <a:pt x="1810926" y="1574799"/>
                </a:lnTo>
                <a:lnTo>
                  <a:pt x="1795853" y="1549399"/>
                </a:lnTo>
                <a:close/>
              </a:path>
              <a:path w="2852419" h="3149600">
                <a:moveTo>
                  <a:pt x="902898" y="1562099"/>
                </a:moveTo>
                <a:lnTo>
                  <a:pt x="1181723" y="1562099"/>
                </a:lnTo>
                <a:lnTo>
                  <a:pt x="1134924" y="1574799"/>
                </a:lnTo>
                <a:lnTo>
                  <a:pt x="895903" y="1574799"/>
                </a:lnTo>
                <a:lnTo>
                  <a:pt x="902898" y="1562099"/>
                </a:lnTo>
                <a:close/>
              </a:path>
              <a:path w="2852419" h="3149600">
                <a:moveTo>
                  <a:pt x="1231381" y="1498599"/>
                </a:moveTo>
                <a:lnTo>
                  <a:pt x="2058371" y="1498599"/>
                </a:lnTo>
                <a:lnTo>
                  <a:pt x="2066665" y="1511299"/>
                </a:lnTo>
                <a:lnTo>
                  <a:pt x="2080612" y="1511299"/>
                </a:lnTo>
                <a:lnTo>
                  <a:pt x="2091137" y="1523999"/>
                </a:lnTo>
                <a:lnTo>
                  <a:pt x="2110822" y="1536699"/>
                </a:lnTo>
                <a:lnTo>
                  <a:pt x="2136832" y="1549399"/>
                </a:lnTo>
                <a:lnTo>
                  <a:pt x="2150692" y="1562099"/>
                </a:lnTo>
                <a:lnTo>
                  <a:pt x="2035220" y="1562099"/>
                </a:lnTo>
                <a:lnTo>
                  <a:pt x="2022573" y="1549399"/>
                </a:lnTo>
                <a:lnTo>
                  <a:pt x="1345077" y="1549399"/>
                </a:lnTo>
                <a:lnTo>
                  <a:pt x="1362445" y="1536699"/>
                </a:lnTo>
                <a:lnTo>
                  <a:pt x="1421567" y="1536699"/>
                </a:lnTo>
                <a:lnTo>
                  <a:pt x="1437138" y="1523999"/>
                </a:lnTo>
                <a:lnTo>
                  <a:pt x="1103240" y="1523999"/>
                </a:lnTo>
                <a:lnTo>
                  <a:pt x="1161474" y="1511299"/>
                </a:lnTo>
                <a:lnTo>
                  <a:pt x="1231381" y="1498599"/>
                </a:lnTo>
                <a:close/>
              </a:path>
              <a:path w="2852419" h="3149600">
                <a:moveTo>
                  <a:pt x="994461" y="1549399"/>
                </a:moveTo>
                <a:lnTo>
                  <a:pt x="1228544" y="1549399"/>
                </a:lnTo>
                <a:lnTo>
                  <a:pt x="1193417" y="1562099"/>
                </a:lnTo>
                <a:lnTo>
                  <a:pt x="958879" y="1562099"/>
                </a:lnTo>
                <a:lnTo>
                  <a:pt x="994461" y="1549399"/>
                </a:lnTo>
                <a:close/>
              </a:path>
              <a:path w="2852419" h="3149600">
                <a:moveTo>
                  <a:pt x="1103240" y="1523999"/>
                </a:moveTo>
                <a:lnTo>
                  <a:pt x="1412168" y="1523999"/>
                </a:lnTo>
                <a:lnTo>
                  <a:pt x="1369007" y="1536699"/>
                </a:lnTo>
                <a:lnTo>
                  <a:pt x="1322164" y="1536699"/>
                </a:lnTo>
                <a:lnTo>
                  <a:pt x="1263649" y="1549399"/>
                </a:lnTo>
                <a:lnTo>
                  <a:pt x="1010140" y="1549399"/>
                </a:lnTo>
                <a:lnTo>
                  <a:pt x="1103240" y="1523999"/>
                </a:lnTo>
                <a:close/>
              </a:path>
              <a:path w="2852419" h="3149600">
                <a:moveTo>
                  <a:pt x="1181831" y="1485899"/>
                </a:moveTo>
                <a:lnTo>
                  <a:pt x="2031041" y="1485899"/>
                </a:lnTo>
                <a:lnTo>
                  <a:pt x="2050011" y="1498599"/>
                </a:lnTo>
                <a:lnTo>
                  <a:pt x="1211760" y="1498599"/>
                </a:lnTo>
                <a:lnTo>
                  <a:pt x="1181831" y="1485899"/>
                </a:lnTo>
                <a:close/>
              </a:path>
              <a:path w="2852419" h="3149600">
                <a:moveTo>
                  <a:pt x="1097631" y="1473199"/>
                </a:moveTo>
                <a:lnTo>
                  <a:pt x="2020472" y="1473199"/>
                </a:lnTo>
                <a:lnTo>
                  <a:pt x="2026818" y="1485899"/>
                </a:lnTo>
                <a:lnTo>
                  <a:pt x="1170094" y="1485899"/>
                </a:lnTo>
                <a:lnTo>
                  <a:pt x="1097631" y="1473199"/>
                </a:lnTo>
                <a:close/>
              </a:path>
              <a:path w="2852419" h="3149600">
                <a:moveTo>
                  <a:pt x="1056961" y="1460499"/>
                </a:moveTo>
                <a:lnTo>
                  <a:pt x="1999336" y="1460499"/>
                </a:lnTo>
                <a:lnTo>
                  <a:pt x="2007782" y="1473199"/>
                </a:lnTo>
                <a:lnTo>
                  <a:pt x="1066793" y="1473199"/>
                </a:lnTo>
                <a:lnTo>
                  <a:pt x="1056961" y="1460499"/>
                </a:lnTo>
                <a:close/>
              </a:path>
              <a:path w="2852419" h="3149600">
                <a:moveTo>
                  <a:pt x="1303172" y="1422399"/>
                </a:moveTo>
                <a:lnTo>
                  <a:pt x="1933999" y="1422399"/>
                </a:lnTo>
                <a:lnTo>
                  <a:pt x="1939867" y="1435099"/>
                </a:lnTo>
                <a:lnTo>
                  <a:pt x="1957885" y="1435099"/>
                </a:lnTo>
                <a:lnTo>
                  <a:pt x="1959899" y="1447799"/>
                </a:lnTo>
                <a:lnTo>
                  <a:pt x="1980495" y="1447799"/>
                </a:lnTo>
                <a:lnTo>
                  <a:pt x="1986753" y="1460499"/>
                </a:lnTo>
                <a:lnTo>
                  <a:pt x="1454701" y="1460499"/>
                </a:lnTo>
                <a:lnTo>
                  <a:pt x="1424339" y="1447799"/>
                </a:lnTo>
                <a:lnTo>
                  <a:pt x="1327383" y="1435099"/>
                </a:lnTo>
                <a:lnTo>
                  <a:pt x="1303172" y="1422399"/>
                </a:lnTo>
                <a:close/>
              </a:path>
              <a:path w="2852419" h="3149600">
                <a:moveTo>
                  <a:pt x="955934" y="1447799"/>
                </a:moveTo>
                <a:lnTo>
                  <a:pt x="1316512" y="1447799"/>
                </a:lnTo>
                <a:lnTo>
                  <a:pt x="1341958" y="1460499"/>
                </a:lnTo>
                <a:lnTo>
                  <a:pt x="990173" y="1460499"/>
                </a:lnTo>
                <a:lnTo>
                  <a:pt x="955934" y="1447799"/>
                </a:lnTo>
                <a:close/>
              </a:path>
              <a:path w="2852419" h="3149600">
                <a:moveTo>
                  <a:pt x="891355" y="1435099"/>
                </a:moveTo>
                <a:lnTo>
                  <a:pt x="1220163" y="1435099"/>
                </a:lnTo>
                <a:lnTo>
                  <a:pt x="1244570" y="1447799"/>
                </a:lnTo>
                <a:lnTo>
                  <a:pt x="921847" y="1447799"/>
                </a:lnTo>
                <a:lnTo>
                  <a:pt x="891355" y="1435099"/>
                </a:lnTo>
                <a:close/>
              </a:path>
              <a:path w="2852419" h="3149600">
                <a:moveTo>
                  <a:pt x="40045" y="1422399"/>
                </a:moveTo>
                <a:lnTo>
                  <a:pt x="62568" y="1422399"/>
                </a:lnTo>
                <a:lnTo>
                  <a:pt x="61008" y="1435099"/>
                </a:lnTo>
                <a:lnTo>
                  <a:pt x="60250" y="1435099"/>
                </a:lnTo>
                <a:lnTo>
                  <a:pt x="59168" y="1447799"/>
                </a:lnTo>
                <a:lnTo>
                  <a:pt x="37208" y="1447799"/>
                </a:lnTo>
                <a:lnTo>
                  <a:pt x="38594" y="1435099"/>
                </a:lnTo>
                <a:lnTo>
                  <a:pt x="40045" y="1422399"/>
                </a:lnTo>
                <a:close/>
              </a:path>
              <a:path w="2852419" h="3149600">
                <a:moveTo>
                  <a:pt x="822878" y="1422399"/>
                </a:moveTo>
                <a:lnTo>
                  <a:pt x="1094968" y="1422399"/>
                </a:lnTo>
                <a:lnTo>
                  <a:pt x="1190234" y="1435099"/>
                </a:lnTo>
                <a:lnTo>
                  <a:pt x="858264" y="1435099"/>
                </a:lnTo>
                <a:lnTo>
                  <a:pt x="822878" y="1422399"/>
                </a:lnTo>
                <a:close/>
              </a:path>
              <a:path w="2852419" h="3149600">
                <a:moveTo>
                  <a:pt x="1218452" y="1409699"/>
                </a:moveTo>
                <a:lnTo>
                  <a:pt x="1907578" y="1409699"/>
                </a:lnTo>
                <a:lnTo>
                  <a:pt x="1916803" y="1422399"/>
                </a:lnTo>
                <a:lnTo>
                  <a:pt x="1266854" y="1422399"/>
                </a:lnTo>
                <a:lnTo>
                  <a:pt x="1218452" y="1409699"/>
                </a:lnTo>
                <a:close/>
              </a:path>
              <a:path w="2852419" h="3149600">
                <a:moveTo>
                  <a:pt x="561356" y="1371599"/>
                </a:moveTo>
                <a:lnTo>
                  <a:pt x="772418" y="1371599"/>
                </a:lnTo>
                <a:lnTo>
                  <a:pt x="838449" y="1384299"/>
                </a:lnTo>
                <a:lnTo>
                  <a:pt x="881761" y="1396999"/>
                </a:lnTo>
                <a:lnTo>
                  <a:pt x="941424" y="1396999"/>
                </a:lnTo>
                <a:lnTo>
                  <a:pt x="969015" y="1409699"/>
                </a:lnTo>
                <a:lnTo>
                  <a:pt x="1044942" y="1409699"/>
                </a:lnTo>
                <a:lnTo>
                  <a:pt x="1059408" y="1422399"/>
                </a:lnTo>
                <a:lnTo>
                  <a:pt x="795006" y="1422399"/>
                </a:lnTo>
                <a:lnTo>
                  <a:pt x="756263" y="1409699"/>
                </a:lnTo>
                <a:lnTo>
                  <a:pt x="705695" y="1396999"/>
                </a:lnTo>
                <a:lnTo>
                  <a:pt x="621127" y="1384299"/>
                </a:lnTo>
                <a:lnTo>
                  <a:pt x="594079" y="1384299"/>
                </a:lnTo>
                <a:lnTo>
                  <a:pt x="561356" y="1371599"/>
                </a:lnTo>
                <a:close/>
              </a:path>
              <a:path w="2852419" h="3149600">
                <a:moveTo>
                  <a:pt x="44528" y="1396999"/>
                </a:moveTo>
                <a:lnTo>
                  <a:pt x="67332" y="1396999"/>
                </a:lnTo>
                <a:lnTo>
                  <a:pt x="65513" y="1409699"/>
                </a:lnTo>
                <a:lnTo>
                  <a:pt x="64213" y="1422399"/>
                </a:lnTo>
                <a:lnTo>
                  <a:pt x="41994" y="1422399"/>
                </a:lnTo>
                <a:lnTo>
                  <a:pt x="43228" y="1409699"/>
                </a:lnTo>
                <a:lnTo>
                  <a:pt x="44528" y="1396999"/>
                </a:lnTo>
                <a:close/>
              </a:path>
              <a:path w="2852419" h="3149600">
                <a:moveTo>
                  <a:pt x="1630897" y="1384299"/>
                </a:moveTo>
                <a:lnTo>
                  <a:pt x="1911065" y="1384299"/>
                </a:lnTo>
                <a:lnTo>
                  <a:pt x="1908011" y="1396999"/>
                </a:lnTo>
                <a:lnTo>
                  <a:pt x="1903983" y="1409699"/>
                </a:lnTo>
                <a:lnTo>
                  <a:pt x="1654459" y="1409699"/>
                </a:lnTo>
                <a:lnTo>
                  <a:pt x="1630897" y="1384299"/>
                </a:lnTo>
                <a:close/>
              </a:path>
              <a:path w="2852419" h="3149600">
                <a:moveTo>
                  <a:pt x="1073246" y="1371599"/>
                </a:moveTo>
                <a:lnTo>
                  <a:pt x="1337713" y="1371599"/>
                </a:lnTo>
                <a:lnTo>
                  <a:pt x="1449642" y="1396999"/>
                </a:lnTo>
                <a:lnTo>
                  <a:pt x="1551586" y="1409699"/>
                </a:lnTo>
                <a:lnTo>
                  <a:pt x="1206346" y="1409699"/>
                </a:lnTo>
                <a:lnTo>
                  <a:pt x="1200304" y="1396999"/>
                </a:lnTo>
                <a:lnTo>
                  <a:pt x="1145860" y="1396999"/>
                </a:lnTo>
                <a:lnTo>
                  <a:pt x="1139796" y="1384299"/>
                </a:lnTo>
                <a:lnTo>
                  <a:pt x="1109564" y="1384299"/>
                </a:lnTo>
                <a:lnTo>
                  <a:pt x="1073246" y="1371599"/>
                </a:lnTo>
                <a:close/>
              </a:path>
              <a:path w="2852419" h="3149600">
                <a:moveTo>
                  <a:pt x="54013" y="1358899"/>
                </a:moveTo>
                <a:lnTo>
                  <a:pt x="76233" y="1358899"/>
                </a:lnTo>
                <a:lnTo>
                  <a:pt x="74955" y="1371599"/>
                </a:lnTo>
                <a:lnTo>
                  <a:pt x="73504" y="1371599"/>
                </a:lnTo>
                <a:lnTo>
                  <a:pt x="71858" y="1384299"/>
                </a:lnTo>
                <a:lnTo>
                  <a:pt x="69259" y="1396999"/>
                </a:lnTo>
                <a:lnTo>
                  <a:pt x="45892" y="1396999"/>
                </a:lnTo>
                <a:lnTo>
                  <a:pt x="48773" y="1384299"/>
                </a:lnTo>
                <a:lnTo>
                  <a:pt x="49790" y="1384299"/>
                </a:lnTo>
                <a:lnTo>
                  <a:pt x="54013" y="1358899"/>
                </a:lnTo>
                <a:close/>
              </a:path>
              <a:path w="2852419" h="3149600">
                <a:moveTo>
                  <a:pt x="1956954" y="901699"/>
                </a:moveTo>
                <a:lnTo>
                  <a:pt x="2001610" y="901699"/>
                </a:lnTo>
                <a:lnTo>
                  <a:pt x="1999097" y="927099"/>
                </a:lnTo>
                <a:lnTo>
                  <a:pt x="1997841" y="927099"/>
                </a:lnTo>
                <a:lnTo>
                  <a:pt x="1996585" y="939799"/>
                </a:lnTo>
                <a:lnTo>
                  <a:pt x="1994030" y="952499"/>
                </a:lnTo>
                <a:lnTo>
                  <a:pt x="1988832" y="977899"/>
                </a:lnTo>
                <a:lnTo>
                  <a:pt x="1984848" y="1003299"/>
                </a:lnTo>
                <a:lnTo>
                  <a:pt x="1978134" y="1041399"/>
                </a:lnTo>
                <a:lnTo>
                  <a:pt x="1973196" y="1066799"/>
                </a:lnTo>
                <a:lnTo>
                  <a:pt x="1969861" y="1092199"/>
                </a:lnTo>
                <a:lnTo>
                  <a:pt x="1967328" y="1104899"/>
                </a:lnTo>
                <a:lnTo>
                  <a:pt x="1961350" y="1142999"/>
                </a:lnTo>
                <a:lnTo>
                  <a:pt x="1954355" y="1168399"/>
                </a:lnTo>
                <a:lnTo>
                  <a:pt x="1948985" y="1206499"/>
                </a:lnTo>
                <a:lnTo>
                  <a:pt x="1944437" y="1219199"/>
                </a:lnTo>
                <a:lnTo>
                  <a:pt x="1942639" y="1231899"/>
                </a:lnTo>
                <a:lnTo>
                  <a:pt x="1937160" y="1257299"/>
                </a:lnTo>
                <a:lnTo>
                  <a:pt x="1929689" y="1295399"/>
                </a:lnTo>
                <a:lnTo>
                  <a:pt x="1924925" y="1320799"/>
                </a:lnTo>
                <a:lnTo>
                  <a:pt x="1921070" y="1333499"/>
                </a:lnTo>
                <a:lnTo>
                  <a:pt x="1920074" y="1346199"/>
                </a:lnTo>
                <a:lnTo>
                  <a:pt x="1918124" y="1346199"/>
                </a:lnTo>
                <a:lnTo>
                  <a:pt x="1912104" y="1384299"/>
                </a:lnTo>
                <a:lnTo>
                  <a:pt x="1734131" y="1384299"/>
                </a:lnTo>
                <a:lnTo>
                  <a:pt x="1729224" y="1358899"/>
                </a:lnTo>
                <a:lnTo>
                  <a:pt x="1716776" y="1320799"/>
                </a:lnTo>
                <a:lnTo>
                  <a:pt x="1712213" y="1308099"/>
                </a:lnTo>
                <a:lnTo>
                  <a:pt x="1857638" y="1308099"/>
                </a:lnTo>
                <a:lnTo>
                  <a:pt x="1860345" y="1295399"/>
                </a:lnTo>
                <a:lnTo>
                  <a:pt x="1861558" y="1295399"/>
                </a:lnTo>
                <a:lnTo>
                  <a:pt x="1864027" y="1282699"/>
                </a:lnTo>
                <a:lnTo>
                  <a:pt x="1866474" y="1282699"/>
                </a:lnTo>
                <a:lnTo>
                  <a:pt x="1871325" y="1257299"/>
                </a:lnTo>
                <a:lnTo>
                  <a:pt x="1876133" y="1244599"/>
                </a:lnTo>
                <a:lnTo>
                  <a:pt x="1879706" y="1231899"/>
                </a:lnTo>
                <a:lnTo>
                  <a:pt x="1880876" y="1219199"/>
                </a:lnTo>
                <a:lnTo>
                  <a:pt x="1883258" y="1219199"/>
                </a:lnTo>
                <a:lnTo>
                  <a:pt x="1886744" y="1206499"/>
                </a:lnTo>
                <a:lnTo>
                  <a:pt x="1890188" y="1193799"/>
                </a:lnTo>
                <a:lnTo>
                  <a:pt x="1895883" y="1168399"/>
                </a:lnTo>
                <a:lnTo>
                  <a:pt x="1901514" y="1142999"/>
                </a:lnTo>
                <a:lnTo>
                  <a:pt x="1908184" y="1117599"/>
                </a:lnTo>
                <a:lnTo>
                  <a:pt x="1909267" y="1117599"/>
                </a:lnTo>
                <a:lnTo>
                  <a:pt x="1914768" y="1092199"/>
                </a:lnTo>
                <a:lnTo>
                  <a:pt x="1920182" y="1066799"/>
                </a:lnTo>
                <a:lnTo>
                  <a:pt x="1921243" y="1066799"/>
                </a:lnTo>
                <a:lnTo>
                  <a:pt x="1923409" y="1054099"/>
                </a:lnTo>
                <a:lnTo>
                  <a:pt x="1925531" y="1041399"/>
                </a:lnTo>
                <a:lnTo>
                  <a:pt x="1926614" y="1041399"/>
                </a:lnTo>
                <a:lnTo>
                  <a:pt x="1929797" y="1028699"/>
                </a:lnTo>
                <a:lnTo>
                  <a:pt x="1930837" y="1015999"/>
                </a:lnTo>
                <a:lnTo>
                  <a:pt x="1932959" y="1015999"/>
                </a:lnTo>
                <a:lnTo>
                  <a:pt x="1938222" y="990599"/>
                </a:lnTo>
                <a:lnTo>
                  <a:pt x="1943419" y="965199"/>
                </a:lnTo>
                <a:lnTo>
                  <a:pt x="1948552" y="939799"/>
                </a:lnTo>
                <a:lnTo>
                  <a:pt x="1955308" y="914399"/>
                </a:lnTo>
                <a:lnTo>
                  <a:pt x="1956954" y="901699"/>
                </a:lnTo>
                <a:close/>
              </a:path>
              <a:path w="2852419" h="3149600">
                <a:moveTo>
                  <a:pt x="1410630" y="1168399"/>
                </a:moveTo>
                <a:lnTo>
                  <a:pt x="1540655" y="1168399"/>
                </a:lnTo>
                <a:lnTo>
                  <a:pt x="1618444" y="1295399"/>
                </a:lnTo>
                <a:lnTo>
                  <a:pt x="1630450" y="1308099"/>
                </a:lnTo>
                <a:lnTo>
                  <a:pt x="1659735" y="1333499"/>
                </a:lnTo>
                <a:lnTo>
                  <a:pt x="1696203" y="1358899"/>
                </a:lnTo>
                <a:lnTo>
                  <a:pt x="1729758" y="1384299"/>
                </a:lnTo>
                <a:lnTo>
                  <a:pt x="1624443" y="1384299"/>
                </a:lnTo>
                <a:lnTo>
                  <a:pt x="1607140" y="1358899"/>
                </a:lnTo>
                <a:lnTo>
                  <a:pt x="1603588" y="1358899"/>
                </a:lnTo>
                <a:lnTo>
                  <a:pt x="1590659" y="1346199"/>
                </a:lnTo>
                <a:lnTo>
                  <a:pt x="1572468" y="1346199"/>
                </a:lnTo>
                <a:lnTo>
                  <a:pt x="1569869" y="1333499"/>
                </a:lnTo>
                <a:lnTo>
                  <a:pt x="1554212" y="1333499"/>
                </a:lnTo>
                <a:lnTo>
                  <a:pt x="1543730" y="1320799"/>
                </a:lnTo>
                <a:lnTo>
                  <a:pt x="1514797" y="1308099"/>
                </a:lnTo>
                <a:lnTo>
                  <a:pt x="1498945" y="1295399"/>
                </a:lnTo>
                <a:lnTo>
                  <a:pt x="1493639" y="1295399"/>
                </a:lnTo>
                <a:lnTo>
                  <a:pt x="1488355" y="1282699"/>
                </a:lnTo>
                <a:lnTo>
                  <a:pt x="1477743" y="1282699"/>
                </a:lnTo>
                <a:lnTo>
                  <a:pt x="1451149" y="1269999"/>
                </a:lnTo>
                <a:lnTo>
                  <a:pt x="1445800" y="1257299"/>
                </a:lnTo>
                <a:lnTo>
                  <a:pt x="1440473" y="1257299"/>
                </a:lnTo>
                <a:lnTo>
                  <a:pt x="1397701" y="1231899"/>
                </a:lnTo>
                <a:lnTo>
                  <a:pt x="1381611" y="1231899"/>
                </a:lnTo>
                <a:lnTo>
                  <a:pt x="1376262" y="1219199"/>
                </a:lnTo>
                <a:lnTo>
                  <a:pt x="1344037" y="1206499"/>
                </a:lnTo>
                <a:lnTo>
                  <a:pt x="1450175" y="1206499"/>
                </a:lnTo>
                <a:lnTo>
                  <a:pt x="1428172" y="1181099"/>
                </a:lnTo>
                <a:lnTo>
                  <a:pt x="1410630" y="1168399"/>
                </a:lnTo>
                <a:close/>
              </a:path>
              <a:path w="2852419" h="3149600">
                <a:moveTo>
                  <a:pt x="1006632" y="1358899"/>
                </a:moveTo>
                <a:lnTo>
                  <a:pt x="1246259" y="1358899"/>
                </a:lnTo>
                <a:lnTo>
                  <a:pt x="1276773" y="1371599"/>
                </a:lnTo>
                <a:lnTo>
                  <a:pt x="1024823" y="1371599"/>
                </a:lnTo>
                <a:lnTo>
                  <a:pt x="1006632" y="1358899"/>
                </a:lnTo>
                <a:close/>
              </a:path>
              <a:path w="2852419" h="3149600">
                <a:moveTo>
                  <a:pt x="490150" y="1358899"/>
                </a:moveTo>
                <a:lnTo>
                  <a:pt x="674380" y="1358899"/>
                </a:lnTo>
                <a:lnTo>
                  <a:pt x="711846" y="1371599"/>
                </a:lnTo>
                <a:lnTo>
                  <a:pt x="523024" y="1371599"/>
                </a:lnTo>
                <a:lnTo>
                  <a:pt x="490150" y="1358899"/>
                </a:lnTo>
                <a:close/>
              </a:path>
              <a:path w="2852419" h="3149600">
                <a:moveTo>
                  <a:pt x="927131" y="1346199"/>
                </a:moveTo>
                <a:lnTo>
                  <a:pt x="1185210" y="1346199"/>
                </a:lnTo>
                <a:lnTo>
                  <a:pt x="1209638" y="1358899"/>
                </a:lnTo>
                <a:lnTo>
                  <a:pt x="941619" y="1358899"/>
                </a:lnTo>
                <a:lnTo>
                  <a:pt x="927131" y="1346199"/>
                </a:lnTo>
                <a:close/>
              </a:path>
              <a:path w="2852419" h="3149600">
                <a:moveTo>
                  <a:pt x="441077" y="1346199"/>
                </a:moveTo>
                <a:lnTo>
                  <a:pt x="589033" y="1346199"/>
                </a:lnTo>
                <a:lnTo>
                  <a:pt x="648566" y="1358899"/>
                </a:lnTo>
                <a:lnTo>
                  <a:pt x="468299" y="1358899"/>
                </a:lnTo>
                <a:lnTo>
                  <a:pt x="441077" y="1346199"/>
                </a:lnTo>
                <a:close/>
              </a:path>
              <a:path w="2852419" h="3149600">
                <a:moveTo>
                  <a:pt x="57695" y="1346199"/>
                </a:moveTo>
                <a:lnTo>
                  <a:pt x="80564" y="1346199"/>
                </a:lnTo>
                <a:lnTo>
                  <a:pt x="79416" y="1358899"/>
                </a:lnTo>
                <a:lnTo>
                  <a:pt x="56136" y="1358899"/>
                </a:lnTo>
                <a:lnTo>
                  <a:pt x="57695" y="1346199"/>
                </a:lnTo>
                <a:close/>
              </a:path>
              <a:path w="2852419" h="3149600">
                <a:moveTo>
                  <a:pt x="872492" y="1333499"/>
                </a:moveTo>
                <a:lnTo>
                  <a:pt x="1124074" y="1333499"/>
                </a:lnTo>
                <a:lnTo>
                  <a:pt x="1148545" y="1346199"/>
                </a:lnTo>
                <a:lnTo>
                  <a:pt x="891117" y="1346199"/>
                </a:lnTo>
                <a:lnTo>
                  <a:pt x="872492" y="1333499"/>
                </a:lnTo>
                <a:close/>
              </a:path>
              <a:path w="2852419" h="3149600">
                <a:moveTo>
                  <a:pt x="376693" y="1333499"/>
                </a:moveTo>
                <a:lnTo>
                  <a:pt x="517762" y="1333499"/>
                </a:lnTo>
                <a:lnTo>
                  <a:pt x="561681" y="1346199"/>
                </a:lnTo>
                <a:lnTo>
                  <a:pt x="419464" y="1346199"/>
                </a:lnTo>
                <a:lnTo>
                  <a:pt x="376693" y="1333499"/>
                </a:lnTo>
                <a:close/>
              </a:path>
              <a:path w="2852419" h="3149600">
                <a:moveTo>
                  <a:pt x="61571" y="1333499"/>
                </a:moveTo>
                <a:lnTo>
                  <a:pt x="86584" y="1333499"/>
                </a:lnTo>
                <a:lnTo>
                  <a:pt x="84311" y="1346199"/>
                </a:lnTo>
                <a:lnTo>
                  <a:pt x="59774" y="1346199"/>
                </a:lnTo>
                <a:lnTo>
                  <a:pt x="61571" y="1333499"/>
                </a:lnTo>
                <a:close/>
              </a:path>
              <a:path w="2852419" h="3149600">
                <a:moveTo>
                  <a:pt x="774498" y="1320799"/>
                </a:moveTo>
                <a:lnTo>
                  <a:pt x="1026036" y="1320799"/>
                </a:lnTo>
                <a:lnTo>
                  <a:pt x="1056701" y="1333499"/>
                </a:lnTo>
                <a:lnTo>
                  <a:pt x="821167" y="1333499"/>
                </a:lnTo>
                <a:lnTo>
                  <a:pt x="774498" y="1320799"/>
                </a:lnTo>
                <a:close/>
              </a:path>
              <a:path w="2852419" h="3149600">
                <a:moveTo>
                  <a:pt x="304209" y="1320799"/>
                </a:moveTo>
                <a:lnTo>
                  <a:pt x="468429" y="1320799"/>
                </a:lnTo>
                <a:lnTo>
                  <a:pt x="495802" y="1333499"/>
                </a:lnTo>
                <a:lnTo>
                  <a:pt x="329677" y="1333499"/>
                </a:lnTo>
                <a:lnTo>
                  <a:pt x="304209" y="1320799"/>
                </a:lnTo>
                <a:close/>
              </a:path>
              <a:path w="2852419" h="3149600">
                <a:moveTo>
                  <a:pt x="67614" y="1320799"/>
                </a:moveTo>
                <a:lnTo>
                  <a:pt x="93406" y="1320799"/>
                </a:lnTo>
                <a:lnTo>
                  <a:pt x="93125" y="1333499"/>
                </a:lnTo>
                <a:lnTo>
                  <a:pt x="66531" y="1333499"/>
                </a:lnTo>
                <a:lnTo>
                  <a:pt x="67614" y="1320799"/>
                </a:lnTo>
                <a:close/>
              </a:path>
              <a:path w="2852419" h="3149600">
                <a:moveTo>
                  <a:pt x="726507" y="1308099"/>
                </a:moveTo>
                <a:lnTo>
                  <a:pt x="946146" y="1308099"/>
                </a:lnTo>
                <a:lnTo>
                  <a:pt x="968603" y="1320799"/>
                </a:lnTo>
                <a:lnTo>
                  <a:pt x="754076" y="1320799"/>
                </a:lnTo>
                <a:lnTo>
                  <a:pt x="726507" y="1308099"/>
                </a:lnTo>
                <a:close/>
              </a:path>
              <a:path w="2852419" h="3149600">
                <a:moveTo>
                  <a:pt x="264621" y="1308099"/>
                </a:moveTo>
                <a:lnTo>
                  <a:pt x="401034" y="1308099"/>
                </a:lnTo>
                <a:lnTo>
                  <a:pt x="441207" y="1320799"/>
                </a:lnTo>
                <a:lnTo>
                  <a:pt x="279282" y="1320799"/>
                </a:lnTo>
                <a:lnTo>
                  <a:pt x="264621" y="1308099"/>
                </a:lnTo>
                <a:close/>
              </a:path>
              <a:path w="2852419" h="3149600">
                <a:moveTo>
                  <a:pt x="75345" y="1308099"/>
                </a:moveTo>
                <a:lnTo>
                  <a:pt x="102480" y="1308099"/>
                </a:lnTo>
                <a:lnTo>
                  <a:pt x="102155" y="1320799"/>
                </a:lnTo>
                <a:lnTo>
                  <a:pt x="72530" y="1320799"/>
                </a:lnTo>
                <a:lnTo>
                  <a:pt x="75345" y="13080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782209" y="1219199"/>
                </a:lnTo>
                <a:lnTo>
                  <a:pt x="1783314" y="1219199"/>
                </a:lnTo>
                <a:lnTo>
                  <a:pt x="1784462" y="1231899"/>
                </a:lnTo>
                <a:lnTo>
                  <a:pt x="1786432" y="1244599"/>
                </a:lnTo>
                <a:lnTo>
                  <a:pt x="1788923" y="1269999"/>
                </a:lnTo>
                <a:lnTo>
                  <a:pt x="1790006" y="1282699"/>
                </a:lnTo>
                <a:lnTo>
                  <a:pt x="1854390" y="1282699"/>
                </a:lnTo>
                <a:lnTo>
                  <a:pt x="1855170" y="1295399"/>
                </a:lnTo>
                <a:lnTo>
                  <a:pt x="1855581" y="1295399"/>
                </a:lnTo>
                <a:lnTo>
                  <a:pt x="1857638" y="1308099"/>
                </a:lnTo>
                <a:lnTo>
                  <a:pt x="1712213" y="1308099"/>
                </a:lnTo>
                <a:lnTo>
                  <a:pt x="1698524" y="1269999"/>
                </a:lnTo>
                <a:lnTo>
                  <a:pt x="1676205" y="1219199"/>
                </a:lnTo>
                <a:lnTo>
                  <a:pt x="1671275" y="1206499"/>
                </a:lnTo>
                <a:lnTo>
                  <a:pt x="1781148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599449" y="1282699"/>
                </a:moveTo>
                <a:lnTo>
                  <a:pt x="801784" y="1282699"/>
                </a:lnTo>
                <a:lnTo>
                  <a:pt x="867338" y="1295399"/>
                </a:lnTo>
                <a:lnTo>
                  <a:pt x="892459" y="1308099"/>
                </a:lnTo>
                <a:lnTo>
                  <a:pt x="688110" y="1308099"/>
                </a:lnTo>
                <a:lnTo>
                  <a:pt x="681094" y="1295399"/>
                </a:lnTo>
                <a:lnTo>
                  <a:pt x="624398" y="1295399"/>
                </a:lnTo>
                <a:lnTo>
                  <a:pt x="599449" y="1282699"/>
                </a:lnTo>
                <a:close/>
              </a:path>
              <a:path w="2852419" h="3149600">
                <a:moveTo>
                  <a:pt x="217519" y="1295399"/>
                </a:moveTo>
                <a:lnTo>
                  <a:pt x="309710" y="1295399"/>
                </a:lnTo>
                <a:lnTo>
                  <a:pt x="345486" y="1308099"/>
                </a:lnTo>
                <a:lnTo>
                  <a:pt x="240713" y="1308099"/>
                </a:lnTo>
                <a:lnTo>
                  <a:pt x="217519" y="1295399"/>
                </a:lnTo>
                <a:close/>
              </a:path>
              <a:path w="2852419" h="3149600">
                <a:moveTo>
                  <a:pt x="83293" y="1295399"/>
                </a:moveTo>
                <a:lnTo>
                  <a:pt x="116275" y="1295399"/>
                </a:lnTo>
                <a:lnTo>
                  <a:pt x="114045" y="1308099"/>
                </a:lnTo>
                <a:lnTo>
                  <a:pt x="81820" y="1308099"/>
                </a:lnTo>
                <a:lnTo>
                  <a:pt x="83293" y="1295399"/>
                </a:lnTo>
                <a:close/>
              </a:path>
              <a:path w="2852419" h="3149600">
                <a:moveTo>
                  <a:pt x="165197" y="1282699"/>
                </a:moveTo>
                <a:lnTo>
                  <a:pt x="270187" y="1282699"/>
                </a:lnTo>
                <a:lnTo>
                  <a:pt x="294702" y="1295399"/>
                </a:lnTo>
                <a:lnTo>
                  <a:pt x="177801" y="1295399"/>
                </a:lnTo>
                <a:lnTo>
                  <a:pt x="165197" y="1282699"/>
                </a:lnTo>
                <a:close/>
              </a:path>
              <a:path w="2852419" h="3149600">
                <a:moveTo>
                  <a:pt x="94771" y="1282699"/>
                </a:moveTo>
                <a:lnTo>
                  <a:pt x="133600" y="1282699"/>
                </a:lnTo>
                <a:lnTo>
                  <a:pt x="130049" y="1295399"/>
                </a:lnTo>
                <a:lnTo>
                  <a:pt x="93081" y="1295399"/>
                </a:lnTo>
                <a:lnTo>
                  <a:pt x="94771" y="1282699"/>
                </a:lnTo>
                <a:close/>
              </a:path>
              <a:path w="2852419" h="3149600">
                <a:moveTo>
                  <a:pt x="1782902" y="1206499"/>
                </a:moveTo>
                <a:lnTo>
                  <a:pt x="1839101" y="1206499"/>
                </a:lnTo>
                <a:lnTo>
                  <a:pt x="1841634" y="1219199"/>
                </a:lnTo>
                <a:lnTo>
                  <a:pt x="1845078" y="1231899"/>
                </a:lnTo>
                <a:lnTo>
                  <a:pt x="1847438" y="1244599"/>
                </a:lnTo>
                <a:lnTo>
                  <a:pt x="1849712" y="1257299"/>
                </a:lnTo>
                <a:lnTo>
                  <a:pt x="1850578" y="1269999"/>
                </a:lnTo>
                <a:lnTo>
                  <a:pt x="1851033" y="1269999"/>
                </a:lnTo>
                <a:lnTo>
                  <a:pt x="1852744" y="1282699"/>
                </a:lnTo>
                <a:lnTo>
                  <a:pt x="1793731" y="1282699"/>
                </a:lnTo>
                <a:lnTo>
                  <a:pt x="1791998" y="1269999"/>
                </a:lnTo>
                <a:lnTo>
                  <a:pt x="1790157" y="1257299"/>
                </a:lnTo>
                <a:lnTo>
                  <a:pt x="1788620" y="1244599"/>
                </a:lnTo>
                <a:lnTo>
                  <a:pt x="1788252" y="1244599"/>
                </a:lnTo>
                <a:lnTo>
                  <a:pt x="1787450" y="1231899"/>
                </a:lnTo>
                <a:lnTo>
                  <a:pt x="1784180" y="1219199"/>
                </a:lnTo>
                <a:lnTo>
                  <a:pt x="1783314" y="1219199"/>
                </a:lnTo>
                <a:lnTo>
                  <a:pt x="1782902" y="1206499"/>
                </a:lnTo>
                <a:close/>
              </a:path>
              <a:path w="2852419" h="3149600">
                <a:moveTo>
                  <a:pt x="528157" y="1269999"/>
                </a:moveTo>
                <a:lnTo>
                  <a:pt x="740021" y="1269999"/>
                </a:lnTo>
                <a:lnTo>
                  <a:pt x="774606" y="1282699"/>
                </a:lnTo>
                <a:lnTo>
                  <a:pt x="549510" y="1282699"/>
                </a:lnTo>
                <a:lnTo>
                  <a:pt x="528157" y="1269999"/>
                </a:lnTo>
                <a:close/>
              </a:path>
              <a:path w="2852419" h="3149600">
                <a:moveTo>
                  <a:pt x="109930" y="1269999"/>
                </a:moveTo>
                <a:lnTo>
                  <a:pt x="205239" y="1269999"/>
                </a:lnTo>
                <a:lnTo>
                  <a:pt x="218645" y="1282699"/>
                </a:lnTo>
                <a:lnTo>
                  <a:pt x="107483" y="1282699"/>
                </a:lnTo>
                <a:lnTo>
                  <a:pt x="109930" y="1269999"/>
                </a:lnTo>
                <a:close/>
              </a:path>
              <a:path w="2852419" h="3149600">
                <a:moveTo>
                  <a:pt x="412577" y="1257299"/>
                </a:moveTo>
                <a:lnTo>
                  <a:pt x="662101" y="1257299"/>
                </a:lnTo>
                <a:lnTo>
                  <a:pt x="687114" y="1269999"/>
                </a:lnTo>
                <a:lnTo>
                  <a:pt x="426329" y="1269999"/>
                </a:lnTo>
                <a:lnTo>
                  <a:pt x="412577" y="1257299"/>
                </a:lnTo>
                <a:close/>
              </a:path>
              <a:path w="2852419" h="3149600">
                <a:moveTo>
                  <a:pt x="74630" y="1257299"/>
                </a:moveTo>
                <a:lnTo>
                  <a:pt x="243896" y="1257299"/>
                </a:lnTo>
                <a:lnTo>
                  <a:pt x="235125" y="1269999"/>
                </a:lnTo>
                <a:lnTo>
                  <a:pt x="82405" y="1269999"/>
                </a:lnTo>
                <a:lnTo>
                  <a:pt x="74630" y="1257299"/>
                </a:lnTo>
                <a:close/>
              </a:path>
              <a:path w="2852419" h="3149600">
                <a:moveTo>
                  <a:pt x="168684" y="1244599"/>
                </a:moveTo>
                <a:lnTo>
                  <a:pt x="571903" y="1244599"/>
                </a:lnTo>
                <a:lnTo>
                  <a:pt x="590007" y="1257299"/>
                </a:lnTo>
                <a:lnTo>
                  <a:pt x="163270" y="1257299"/>
                </a:lnTo>
                <a:lnTo>
                  <a:pt x="168684" y="1244599"/>
                </a:lnTo>
                <a:close/>
              </a:path>
              <a:path w="2852419" h="3149600">
                <a:moveTo>
                  <a:pt x="44246" y="1244599"/>
                </a:moveTo>
                <a:lnTo>
                  <a:pt x="113936" y="1244599"/>
                </a:lnTo>
                <a:lnTo>
                  <a:pt x="117445" y="1257299"/>
                </a:lnTo>
                <a:lnTo>
                  <a:pt x="49292" y="1257299"/>
                </a:lnTo>
                <a:lnTo>
                  <a:pt x="44246" y="1244599"/>
                </a:lnTo>
                <a:close/>
              </a:path>
              <a:path w="2852419" h="3149600">
                <a:moveTo>
                  <a:pt x="238070" y="1231899"/>
                </a:moveTo>
                <a:lnTo>
                  <a:pt x="471049" y="1231899"/>
                </a:lnTo>
                <a:lnTo>
                  <a:pt x="488937" y="1244599"/>
                </a:lnTo>
                <a:lnTo>
                  <a:pt x="230512" y="1244599"/>
                </a:lnTo>
                <a:lnTo>
                  <a:pt x="238070" y="1231899"/>
                </a:lnTo>
                <a:close/>
              </a:path>
              <a:path w="2852419" h="3149600">
                <a:moveTo>
                  <a:pt x="17717" y="1231899"/>
                </a:moveTo>
                <a:lnTo>
                  <a:pt x="74457" y="1231899"/>
                </a:lnTo>
                <a:lnTo>
                  <a:pt x="83184" y="1244599"/>
                </a:lnTo>
                <a:lnTo>
                  <a:pt x="21377" y="1244599"/>
                </a:lnTo>
                <a:lnTo>
                  <a:pt x="17717" y="1231899"/>
                </a:lnTo>
                <a:close/>
              </a:path>
              <a:path w="2852419" h="3149600">
                <a:moveTo>
                  <a:pt x="0" y="1193799"/>
                </a:moveTo>
                <a:lnTo>
                  <a:pt x="25232" y="1193799"/>
                </a:lnTo>
                <a:lnTo>
                  <a:pt x="23954" y="1206499"/>
                </a:lnTo>
                <a:lnTo>
                  <a:pt x="18930" y="1206499"/>
                </a:lnTo>
                <a:lnTo>
                  <a:pt x="21182" y="1219199"/>
                </a:lnTo>
                <a:lnTo>
                  <a:pt x="40565" y="1219199"/>
                </a:lnTo>
                <a:lnTo>
                  <a:pt x="45719" y="1231899"/>
                </a:lnTo>
                <a:lnTo>
                  <a:pt x="1259" y="1231899"/>
                </a:lnTo>
                <a:lnTo>
                  <a:pt x="0" y="1219199"/>
                </a:lnTo>
                <a:lnTo>
                  <a:pt x="0" y="1193799"/>
                </a:lnTo>
                <a:close/>
              </a:path>
              <a:path w="2852419" h="3149600">
                <a:moveTo>
                  <a:pt x="1780780" y="1193799"/>
                </a:moveTo>
                <a:lnTo>
                  <a:pt x="1837000" y="1193799"/>
                </a:lnTo>
                <a:lnTo>
                  <a:pt x="1837541" y="1206499"/>
                </a:lnTo>
                <a:lnTo>
                  <a:pt x="1781495" y="1206499"/>
                </a:lnTo>
                <a:lnTo>
                  <a:pt x="1780780" y="1193799"/>
                </a:lnTo>
                <a:close/>
              </a:path>
              <a:path w="2852419" h="3149600">
                <a:moveTo>
                  <a:pt x="1388216" y="215899"/>
                </a:moveTo>
                <a:lnTo>
                  <a:pt x="1415265" y="215899"/>
                </a:lnTo>
                <a:lnTo>
                  <a:pt x="1418015" y="228599"/>
                </a:lnTo>
                <a:lnTo>
                  <a:pt x="1420181" y="241299"/>
                </a:lnTo>
                <a:lnTo>
                  <a:pt x="1421263" y="241299"/>
                </a:lnTo>
                <a:lnTo>
                  <a:pt x="1424425" y="253999"/>
                </a:lnTo>
                <a:lnTo>
                  <a:pt x="1429818" y="279399"/>
                </a:lnTo>
                <a:lnTo>
                  <a:pt x="1433976" y="304799"/>
                </a:lnTo>
                <a:lnTo>
                  <a:pt x="1438047" y="317499"/>
                </a:lnTo>
                <a:lnTo>
                  <a:pt x="1442032" y="342899"/>
                </a:lnTo>
                <a:lnTo>
                  <a:pt x="1448767" y="368299"/>
                </a:lnTo>
                <a:lnTo>
                  <a:pt x="1452470" y="393699"/>
                </a:lnTo>
                <a:lnTo>
                  <a:pt x="1453401" y="393699"/>
                </a:lnTo>
                <a:lnTo>
                  <a:pt x="1456996" y="406399"/>
                </a:lnTo>
                <a:lnTo>
                  <a:pt x="1467132" y="457199"/>
                </a:lnTo>
                <a:lnTo>
                  <a:pt x="1471853" y="482599"/>
                </a:lnTo>
                <a:lnTo>
                  <a:pt x="1475578" y="495299"/>
                </a:lnTo>
                <a:lnTo>
                  <a:pt x="1479129" y="520699"/>
                </a:lnTo>
                <a:lnTo>
                  <a:pt x="1481815" y="533399"/>
                </a:lnTo>
                <a:lnTo>
                  <a:pt x="1482789" y="533399"/>
                </a:lnTo>
                <a:lnTo>
                  <a:pt x="1484998" y="546099"/>
                </a:lnTo>
                <a:lnTo>
                  <a:pt x="1486796" y="546099"/>
                </a:lnTo>
                <a:lnTo>
                  <a:pt x="1492903" y="571499"/>
                </a:lnTo>
                <a:lnTo>
                  <a:pt x="1494960" y="584199"/>
                </a:lnTo>
                <a:lnTo>
                  <a:pt x="1502215" y="609599"/>
                </a:lnTo>
                <a:lnTo>
                  <a:pt x="1503276" y="609599"/>
                </a:lnTo>
                <a:lnTo>
                  <a:pt x="1506416" y="622299"/>
                </a:lnTo>
                <a:lnTo>
                  <a:pt x="1514905" y="647699"/>
                </a:lnTo>
                <a:lnTo>
                  <a:pt x="1524629" y="685799"/>
                </a:lnTo>
                <a:lnTo>
                  <a:pt x="1526816" y="698499"/>
                </a:lnTo>
                <a:lnTo>
                  <a:pt x="1528982" y="698499"/>
                </a:lnTo>
                <a:lnTo>
                  <a:pt x="1537818" y="736599"/>
                </a:lnTo>
                <a:lnTo>
                  <a:pt x="1544510" y="749299"/>
                </a:lnTo>
                <a:lnTo>
                  <a:pt x="1549014" y="761999"/>
                </a:lnTo>
                <a:lnTo>
                  <a:pt x="1558110" y="800099"/>
                </a:lnTo>
                <a:lnTo>
                  <a:pt x="1564997" y="825499"/>
                </a:lnTo>
                <a:lnTo>
                  <a:pt x="1569631" y="838199"/>
                </a:lnTo>
                <a:lnTo>
                  <a:pt x="1569848" y="838199"/>
                </a:lnTo>
                <a:lnTo>
                  <a:pt x="1574309" y="850899"/>
                </a:lnTo>
                <a:lnTo>
                  <a:pt x="1581390" y="876299"/>
                </a:lnTo>
                <a:lnTo>
                  <a:pt x="1590919" y="901699"/>
                </a:lnTo>
                <a:lnTo>
                  <a:pt x="1602960" y="939799"/>
                </a:lnTo>
                <a:lnTo>
                  <a:pt x="1605407" y="952499"/>
                </a:lnTo>
                <a:lnTo>
                  <a:pt x="1607833" y="952499"/>
                </a:lnTo>
                <a:lnTo>
                  <a:pt x="1615153" y="977899"/>
                </a:lnTo>
                <a:lnTo>
                  <a:pt x="1629966" y="1028699"/>
                </a:lnTo>
                <a:lnTo>
                  <a:pt x="1644692" y="1066799"/>
                </a:lnTo>
                <a:lnTo>
                  <a:pt x="1685406" y="1142999"/>
                </a:lnTo>
                <a:lnTo>
                  <a:pt x="1720727" y="1193799"/>
                </a:lnTo>
                <a:lnTo>
                  <a:pt x="1780780" y="1193799"/>
                </a:lnTo>
                <a:lnTo>
                  <a:pt x="1781148" y="1206499"/>
                </a:lnTo>
                <a:lnTo>
                  <a:pt x="1671275" y="1206499"/>
                </a:lnTo>
                <a:lnTo>
                  <a:pt x="1651557" y="1155699"/>
                </a:lnTo>
                <a:lnTo>
                  <a:pt x="1626317" y="1104899"/>
                </a:lnTo>
                <a:lnTo>
                  <a:pt x="1602222" y="1054099"/>
                </a:lnTo>
                <a:lnTo>
                  <a:pt x="1581012" y="1003299"/>
                </a:lnTo>
                <a:lnTo>
                  <a:pt x="1564422" y="965199"/>
                </a:lnTo>
                <a:lnTo>
                  <a:pt x="1554190" y="939799"/>
                </a:lnTo>
                <a:lnTo>
                  <a:pt x="1547675" y="914399"/>
                </a:lnTo>
                <a:lnTo>
                  <a:pt x="1538616" y="888999"/>
                </a:lnTo>
                <a:lnTo>
                  <a:pt x="1527473" y="838199"/>
                </a:lnTo>
                <a:lnTo>
                  <a:pt x="1514704" y="787399"/>
                </a:lnTo>
                <a:lnTo>
                  <a:pt x="1500770" y="723899"/>
                </a:lnTo>
                <a:lnTo>
                  <a:pt x="1486129" y="660399"/>
                </a:lnTo>
                <a:lnTo>
                  <a:pt x="1471241" y="596899"/>
                </a:lnTo>
                <a:lnTo>
                  <a:pt x="1456564" y="533399"/>
                </a:lnTo>
                <a:lnTo>
                  <a:pt x="1442557" y="469899"/>
                </a:lnTo>
                <a:lnTo>
                  <a:pt x="1429681" y="406399"/>
                </a:lnTo>
                <a:lnTo>
                  <a:pt x="1418393" y="355599"/>
                </a:lnTo>
                <a:lnTo>
                  <a:pt x="1402421" y="279399"/>
                </a:lnTo>
                <a:lnTo>
                  <a:pt x="1398654" y="266699"/>
                </a:lnTo>
                <a:lnTo>
                  <a:pt x="1396727" y="253999"/>
                </a:lnTo>
                <a:lnTo>
                  <a:pt x="1394756" y="253999"/>
                </a:lnTo>
                <a:lnTo>
                  <a:pt x="1390750" y="228599"/>
                </a:lnTo>
                <a:lnTo>
                  <a:pt x="1388216" y="215899"/>
                </a:lnTo>
                <a:close/>
              </a:path>
              <a:path w="2852419" h="3149600">
                <a:moveTo>
                  <a:pt x="1135660" y="1079499"/>
                </a:moveTo>
                <a:lnTo>
                  <a:pt x="1227721" y="1079499"/>
                </a:lnTo>
                <a:lnTo>
                  <a:pt x="1233092" y="1092199"/>
                </a:lnTo>
                <a:lnTo>
                  <a:pt x="1243898" y="1092199"/>
                </a:lnTo>
                <a:lnTo>
                  <a:pt x="1292668" y="1117599"/>
                </a:lnTo>
                <a:lnTo>
                  <a:pt x="1368985" y="1155699"/>
                </a:lnTo>
                <a:lnTo>
                  <a:pt x="1390815" y="1168399"/>
                </a:lnTo>
                <a:lnTo>
                  <a:pt x="1407209" y="1181099"/>
                </a:lnTo>
                <a:lnTo>
                  <a:pt x="1412688" y="1181099"/>
                </a:lnTo>
                <a:lnTo>
                  <a:pt x="1445454" y="1206499"/>
                </a:lnTo>
                <a:lnTo>
                  <a:pt x="1344037" y="1206499"/>
                </a:lnTo>
                <a:lnTo>
                  <a:pt x="1290329" y="1168399"/>
                </a:lnTo>
                <a:lnTo>
                  <a:pt x="1247428" y="1155699"/>
                </a:lnTo>
                <a:lnTo>
                  <a:pt x="1215334" y="1130299"/>
                </a:lnTo>
                <a:lnTo>
                  <a:pt x="1194002" y="1117599"/>
                </a:lnTo>
                <a:lnTo>
                  <a:pt x="1167408" y="1104899"/>
                </a:lnTo>
                <a:lnTo>
                  <a:pt x="1135660" y="1079499"/>
                </a:lnTo>
                <a:close/>
              </a:path>
              <a:path w="2852419" h="3149600">
                <a:moveTo>
                  <a:pt x="1701800" y="126999"/>
                </a:moveTo>
                <a:lnTo>
                  <a:pt x="1725470" y="126999"/>
                </a:lnTo>
                <a:lnTo>
                  <a:pt x="1725405" y="139699"/>
                </a:lnTo>
                <a:lnTo>
                  <a:pt x="1725210" y="165099"/>
                </a:lnTo>
                <a:lnTo>
                  <a:pt x="1725340" y="177799"/>
                </a:lnTo>
                <a:lnTo>
                  <a:pt x="1725513" y="190499"/>
                </a:lnTo>
                <a:lnTo>
                  <a:pt x="1725751" y="203199"/>
                </a:lnTo>
                <a:lnTo>
                  <a:pt x="1726206" y="215899"/>
                </a:lnTo>
                <a:lnTo>
                  <a:pt x="1726488" y="228599"/>
                </a:lnTo>
                <a:lnTo>
                  <a:pt x="1727137" y="241299"/>
                </a:lnTo>
                <a:lnTo>
                  <a:pt x="1727376" y="253999"/>
                </a:lnTo>
                <a:lnTo>
                  <a:pt x="1728285" y="266699"/>
                </a:lnTo>
                <a:lnTo>
                  <a:pt x="1728588" y="266699"/>
                </a:lnTo>
                <a:lnTo>
                  <a:pt x="1728718" y="279399"/>
                </a:lnTo>
                <a:lnTo>
                  <a:pt x="1729173" y="279399"/>
                </a:lnTo>
                <a:lnTo>
                  <a:pt x="1730169" y="304799"/>
                </a:lnTo>
                <a:lnTo>
                  <a:pt x="1730884" y="304799"/>
                </a:lnTo>
                <a:lnTo>
                  <a:pt x="1732378" y="330199"/>
                </a:lnTo>
                <a:lnTo>
                  <a:pt x="1735107" y="368299"/>
                </a:lnTo>
                <a:lnTo>
                  <a:pt x="1737489" y="406399"/>
                </a:lnTo>
                <a:lnTo>
                  <a:pt x="1739395" y="431799"/>
                </a:lnTo>
                <a:lnTo>
                  <a:pt x="1740846" y="457199"/>
                </a:lnTo>
                <a:lnTo>
                  <a:pt x="1741864" y="469899"/>
                </a:lnTo>
                <a:lnTo>
                  <a:pt x="1743033" y="495299"/>
                </a:lnTo>
                <a:lnTo>
                  <a:pt x="1743271" y="495299"/>
                </a:lnTo>
                <a:lnTo>
                  <a:pt x="1744939" y="520699"/>
                </a:lnTo>
                <a:lnTo>
                  <a:pt x="1746715" y="558799"/>
                </a:lnTo>
                <a:lnTo>
                  <a:pt x="1748036" y="584199"/>
                </a:lnTo>
                <a:lnTo>
                  <a:pt x="1749552" y="622299"/>
                </a:lnTo>
                <a:lnTo>
                  <a:pt x="1750938" y="647699"/>
                </a:lnTo>
                <a:lnTo>
                  <a:pt x="1751977" y="673099"/>
                </a:lnTo>
                <a:lnTo>
                  <a:pt x="1753212" y="711199"/>
                </a:lnTo>
                <a:lnTo>
                  <a:pt x="1755854" y="787399"/>
                </a:lnTo>
                <a:lnTo>
                  <a:pt x="1759167" y="876299"/>
                </a:lnTo>
                <a:lnTo>
                  <a:pt x="1767526" y="914399"/>
                </a:lnTo>
                <a:lnTo>
                  <a:pt x="1768544" y="914399"/>
                </a:lnTo>
                <a:lnTo>
                  <a:pt x="1770104" y="927099"/>
                </a:lnTo>
                <a:lnTo>
                  <a:pt x="1773807" y="939799"/>
                </a:lnTo>
                <a:lnTo>
                  <a:pt x="1775972" y="952499"/>
                </a:lnTo>
                <a:lnTo>
                  <a:pt x="1781516" y="965199"/>
                </a:lnTo>
                <a:lnTo>
                  <a:pt x="1787234" y="990599"/>
                </a:lnTo>
                <a:lnTo>
                  <a:pt x="1793081" y="1015999"/>
                </a:lnTo>
                <a:lnTo>
                  <a:pt x="1807352" y="1079499"/>
                </a:lnTo>
                <a:lnTo>
                  <a:pt x="1815647" y="1104899"/>
                </a:lnTo>
                <a:lnTo>
                  <a:pt x="1820325" y="1130299"/>
                </a:lnTo>
                <a:lnTo>
                  <a:pt x="1826063" y="1155699"/>
                </a:lnTo>
                <a:lnTo>
                  <a:pt x="1828316" y="1155699"/>
                </a:lnTo>
                <a:lnTo>
                  <a:pt x="1832192" y="1181099"/>
                </a:lnTo>
                <a:lnTo>
                  <a:pt x="1835960" y="1193799"/>
                </a:lnTo>
                <a:lnTo>
                  <a:pt x="1720727" y="1193799"/>
                </a:lnTo>
                <a:lnTo>
                  <a:pt x="1719514" y="1168399"/>
                </a:lnTo>
                <a:lnTo>
                  <a:pt x="1718172" y="1142999"/>
                </a:lnTo>
                <a:lnTo>
                  <a:pt x="1717284" y="1117599"/>
                </a:lnTo>
                <a:lnTo>
                  <a:pt x="1715226" y="1066799"/>
                </a:lnTo>
                <a:lnTo>
                  <a:pt x="1714490" y="1028699"/>
                </a:lnTo>
                <a:lnTo>
                  <a:pt x="1713234" y="939799"/>
                </a:lnTo>
                <a:lnTo>
                  <a:pt x="1712974" y="888999"/>
                </a:lnTo>
                <a:lnTo>
                  <a:pt x="1712931" y="863599"/>
                </a:lnTo>
                <a:lnTo>
                  <a:pt x="1712736" y="863599"/>
                </a:lnTo>
                <a:lnTo>
                  <a:pt x="1705958" y="825499"/>
                </a:lnTo>
                <a:lnTo>
                  <a:pt x="1697923" y="774699"/>
                </a:lnTo>
                <a:lnTo>
                  <a:pt x="1693050" y="736599"/>
                </a:lnTo>
                <a:lnTo>
                  <a:pt x="1686402" y="698499"/>
                </a:lnTo>
                <a:lnTo>
                  <a:pt x="1682655" y="673099"/>
                </a:lnTo>
                <a:lnTo>
                  <a:pt x="1675206" y="622299"/>
                </a:lnTo>
                <a:lnTo>
                  <a:pt x="1712584" y="622299"/>
                </a:lnTo>
                <a:lnTo>
                  <a:pt x="1712539" y="622058"/>
                </a:lnTo>
                <a:lnTo>
                  <a:pt x="1711978" y="571499"/>
                </a:lnTo>
                <a:lnTo>
                  <a:pt x="1711220" y="533399"/>
                </a:lnTo>
                <a:lnTo>
                  <a:pt x="1710289" y="495299"/>
                </a:lnTo>
                <a:lnTo>
                  <a:pt x="1709834" y="482599"/>
                </a:lnTo>
                <a:lnTo>
                  <a:pt x="1709249" y="457199"/>
                </a:lnTo>
                <a:lnTo>
                  <a:pt x="1708665" y="444499"/>
                </a:lnTo>
                <a:lnTo>
                  <a:pt x="1707820" y="419099"/>
                </a:lnTo>
                <a:lnTo>
                  <a:pt x="1704333" y="342899"/>
                </a:lnTo>
                <a:lnTo>
                  <a:pt x="1703250" y="317499"/>
                </a:lnTo>
                <a:lnTo>
                  <a:pt x="1702666" y="292099"/>
                </a:lnTo>
                <a:lnTo>
                  <a:pt x="1701605" y="266699"/>
                </a:lnTo>
                <a:lnTo>
                  <a:pt x="1701453" y="253999"/>
                </a:lnTo>
                <a:lnTo>
                  <a:pt x="1701063" y="241299"/>
                </a:lnTo>
                <a:lnTo>
                  <a:pt x="1700912" y="228599"/>
                </a:lnTo>
                <a:lnTo>
                  <a:pt x="1700652" y="215899"/>
                </a:lnTo>
                <a:lnTo>
                  <a:pt x="1700608" y="190499"/>
                </a:lnTo>
                <a:lnTo>
                  <a:pt x="1700695" y="177799"/>
                </a:lnTo>
                <a:lnTo>
                  <a:pt x="1700912" y="165099"/>
                </a:lnTo>
                <a:lnTo>
                  <a:pt x="1701236" y="152399"/>
                </a:lnTo>
                <a:lnTo>
                  <a:pt x="1701496" y="139699"/>
                </a:lnTo>
                <a:lnTo>
                  <a:pt x="1701800" y="126999"/>
                </a:lnTo>
                <a:close/>
              </a:path>
              <a:path w="2852419" h="3149600">
                <a:moveTo>
                  <a:pt x="8210" y="1181099"/>
                </a:moveTo>
                <a:lnTo>
                  <a:pt x="32314" y="1181099"/>
                </a:lnTo>
                <a:lnTo>
                  <a:pt x="29433" y="1193799"/>
                </a:lnTo>
                <a:lnTo>
                  <a:pt x="6196" y="1193799"/>
                </a:lnTo>
                <a:lnTo>
                  <a:pt x="8210" y="1181099"/>
                </a:lnTo>
                <a:close/>
              </a:path>
              <a:path w="2852419" h="3149600">
                <a:moveTo>
                  <a:pt x="18107" y="1155699"/>
                </a:moveTo>
                <a:lnTo>
                  <a:pt x="39893" y="1155699"/>
                </a:lnTo>
                <a:lnTo>
                  <a:pt x="36732" y="1168399"/>
                </a:lnTo>
                <a:lnTo>
                  <a:pt x="33526" y="1181099"/>
                </a:lnTo>
                <a:lnTo>
                  <a:pt x="10614" y="1181099"/>
                </a:lnTo>
                <a:lnTo>
                  <a:pt x="12606" y="1168399"/>
                </a:lnTo>
                <a:lnTo>
                  <a:pt x="16548" y="1168399"/>
                </a:lnTo>
                <a:lnTo>
                  <a:pt x="18107" y="1155699"/>
                </a:lnTo>
                <a:close/>
              </a:path>
              <a:path w="2852419" h="3149600">
                <a:moveTo>
                  <a:pt x="1363528" y="1130299"/>
                </a:moveTo>
                <a:lnTo>
                  <a:pt x="1511960" y="1130299"/>
                </a:lnTo>
                <a:lnTo>
                  <a:pt x="1522247" y="1142999"/>
                </a:lnTo>
                <a:lnTo>
                  <a:pt x="1526383" y="1142999"/>
                </a:lnTo>
                <a:lnTo>
                  <a:pt x="1536800" y="1168399"/>
                </a:lnTo>
                <a:lnTo>
                  <a:pt x="1407382" y="1168399"/>
                </a:lnTo>
                <a:lnTo>
                  <a:pt x="1392331" y="1155699"/>
                </a:lnTo>
                <a:lnTo>
                  <a:pt x="1386982" y="1155699"/>
                </a:lnTo>
                <a:lnTo>
                  <a:pt x="1382001" y="1142999"/>
                </a:lnTo>
                <a:lnTo>
                  <a:pt x="1363528" y="1130299"/>
                </a:lnTo>
                <a:close/>
              </a:path>
              <a:path w="2852419" h="3149600">
                <a:moveTo>
                  <a:pt x="113113" y="850899"/>
                </a:moveTo>
                <a:lnTo>
                  <a:pt x="136264" y="850899"/>
                </a:lnTo>
                <a:lnTo>
                  <a:pt x="133167" y="863599"/>
                </a:lnTo>
                <a:lnTo>
                  <a:pt x="130135" y="876299"/>
                </a:lnTo>
                <a:lnTo>
                  <a:pt x="126172" y="876299"/>
                </a:lnTo>
                <a:lnTo>
                  <a:pt x="123270" y="888999"/>
                </a:lnTo>
                <a:lnTo>
                  <a:pt x="119459" y="901699"/>
                </a:lnTo>
                <a:lnTo>
                  <a:pt x="115734" y="914399"/>
                </a:lnTo>
                <a:lnTo>
                  <a:pt x="111186" y="927099"/>
                </a:lnTo>
                <a:lnTo>
                  <a:pt x="105880" y="939799"/>
                </a:lnTo>
                <a:lnTo>
                  <a:pt x="101571" y="952499"/>
                </a:lnTo>
                <a:lnTo>
                  <a:pt x="97391" y="965199"/>
                </a:lnTo>
                <a:lnTo>
                  <a:pt x="94121" y="977899"/>
                </a:lnTo>
                <a:lnTo>
                  <a:pt x="89292" y="990599"/>
                </a:lnTo>
                <a:lnTo>
                  <a:pt x="86130" y="1003299"/>
                </a:lnTo>
                <a:lnTo>
                  <a:pt x="81452" y="1028699"/>
                </a:lnTo>
                <a:lnTo>
                  <a:pt x="76861" y="1041399"/>
                </a:lnTo>
                <a:lnTo>
                  <a:pt x="69281" y="1066799"/>
                </a:lnTo>
                <a:lnTo>
                  <a:pt x="66271" y="1079499"/>
                </a:lnTo>
                <a:lnTo>
                  <a:pt x="63997" y="1079499"/>
                </a:lnTo>
                <a:lnTo>
                  <a:pt x="63261" y="1092199"/>
                </a:lnTo>
                <a:lnTo>
                  <a:pt x="58063" y="1104899"/>
                </a:lnTo>
                <a:lnTo>
                  <a:pt x="54360" y="1117599"/>
                </a:lnTo>
                <a:lnTo>
                  <a:pt x="50613" y="1130299"/>
                </a:lnTo>
                <a:lnTo>
                  <a:pt x="46823" y="1142999"/>
                </a:lnTo>
                <a:lnTo>
                  <a:pt x="43770" y="1155699"/>
                </a:lnTo>
                <a:lnTo>
                  <a:pt x="20814" y="1155699"/>
                </a:lnTo>
                <a:lnTo>
                  <a:pt x="23911" y="1142999"/>
                </a:lnTo>
                <a:lnTo>
                  <a:pt x="26207" y="1142999"/>
                </a:lnTo>
                <a:lnTo>
                  <a:pt x="35302" y="1104899"/>
                </a:lnTo>
                <a:lnTo>
                  <a:pt x="39828" y="1092199"/>
                </a:lnTo>
                <a:lnTo>
                  <a:pt x="42081" y="1092199"/>
                </a:lnTo>
                <a:lnTo>
                  <a:pt x="46542" y="1066799"/>
                </a:lnTo>
                <a:lnTo>
                  <a:pt x="52519" y="1054099"/>
                </a:lnTo>
                <a:lnTo>
                  <a:pt x="55533" y="1041367"/>
                </a:lnTo>
                <a:lnTo>
                  <a:pt x="57024" y="1028699"/>
                </a:lnTo>
                <a:lnTo>
                  <a:pt x="64712" y="1003299"/>
                </a:lnTo>
                <a:lnTo>
                  <a:pt x="69433" y="990599"/>
                </a:lnTo>
                <a:lnTo>
                  <a:pt x="73439" y="977899"/>
                </a:lnTo>
                <a:lnTo>
                  <a:pt x="75085" y="965199"/>
                </a:lnTo>
                <a:lnTo>
                  <a:pt x="75886" y="965199"/>
                </a:lnTo>
                <a:lnTo>
                  <a:pt x="79200" y="952499"/>
                </a:lnTo>
                <a:lnTo>
                  <a:pt x="83401" y="939799"/>
                </a:lnTo>
                <a:lnTo>
                  <a:pt x="85956" y="939799"/>
                </a:lnTo>
                <a:lnTo>
                  <a:pt x="87689" y="927099"/>
                </a:lnTo>
                <a:lnTo>
                  <a:pt x="91197" y="914399"/>
                </a:lnTo>
                <a:lnTo>
                  <a:pt x="94792" y="901699"/>
                </a:lnTo>
                <a:lnTo>
                  <a:pt x="97543" y="901699"/>
                </a:lnTo>
                <a:lnTo>
                  <a:pt x="101289" y="888999"/>
                </a:lnTo>
                <a:lnTo>
                  <a:pt x="105122" y="876299"/>
                </a:lnTo>
                <a:lnTo>
                  <a:pt x="108068" y="863599"/>
                </a:lnTo>
                <a:lnTo>
                  <a:pt x="112074" y="863599"/>
                </a:lnTo>
                <a:lnTo>
                  <a:pt x="113113" y="850899"/>
                </a:lnTo>
                <a:close/>
              </a:path>
              <a:path w="2852419" h="3149600">
                <a:moveTo>
                  <a:pt x="1353414" y="1117599"/>
                </a:moveTo>
                <a:lnTo>
                  <a:pt x="1507867" y="1117599"/>
                </a:lnTo>
                <a:lnTo>
                  <a:pt x="1509924" y="1130299"/>
                </a:lnTo>
                <a:lnTo>
                  <a:pt x="1357074" y="1130299"/>
                </a:lnTo>
                <a:lnTo>
                  <a:pt x="1353414" y="1117599"/>
                </a:lnTo>
                <a:close/>
              </a:path>
              <a:path w="2852419" h="3149600">
                <a:moveTo>
                  <a:pt x="770816" y="571499"/>
                </a:moveTo>
                <a:lnTo>
                  <a:pt x="829115" y="571499"/>
                </a:lnTo>
                <a:lnTo>
                  <a:pt x="842477" y="584199"/>
                </a:lnTo>
                <a:lnTo>
                  <a:pt x="850100" y="584199"/>
                </a:lnTo>
                <a:lnTo>
                  <a:pt x="865281" y="596899"/>
                </a:lnTo>
                <a:lnTo>
                  <a:pt x="887955" y="622299"/>
                </a:lnTo>
                <a:lnTo>
                  <a:pt x="899238" y="622299"/>
                </a:lnTo>
                <a:lnTo>
                  <a:pt x="906774" y="634999"/>
                </a:lnTo>
                <a:lnTo>
                  <a:pt x="914267" y="634999"/>
                </a:lnTo>
                <a:lnTo>
                  <a:pt x="932957" y="647699"/>
                </a:lnTo>
                <a:lnTo>
                  <a:pt x="944131" y="660399"/>
                </a:lnTo>
                <a:lnTo>
                  <a:pt x="962691" y="673099"/>
                </a:lnTo>
                <a:lnTo>
                  <a:pt x="1006913" y="711199"/>
                </a:lnTo>
                <a:lnTo>
                  <a:pt x="1025213" y="723899"/>
                </a:lnTo>
                <a:lnTo>
                  <a:pt x="1047086" y="736599"/>
                </a:lnTo>
                <a:lnTo>
                  <a:pt x="1065234" y="761999"/>
                </a:lnTo>
                <a:lnTo>
                  <a:pt x="1083317" y="774699"/>
                </a:lnTo>
                <a:lnTo>
                  <a:pt x="1094145" y="787399"/>
                </a:lnTo>
                <a:lnTo>
                  <a:pt x="1115714" y="800099"/>
                </a:lnTo>
                <a:lnTo>
                  <a:pt x="1126478" y="812799"/>
                </a:lnTo>
                <a:lnTo>
                  <a:pt x="1162211" y="838199"/>
                </a:lnTo>
                <a:lnTo>
                  <a:pt x="1169314" y="850899"/>
                </a:lnTo>
                <a:lnTo>
                  <a:pt x="1172887" y="850899"/>
                </a:lnTo>
                <a:lnTo>
                  <a:pt x="1201300" y="876299"/>
                </a:lnTo>
                <a:lnTo>
                  <a:pt x="1222545" y="888999"/>
                </a:lnTo>
                <a:lnTo>
                  <a:pt x="1349083" y="1003299"/>
                </a:lnTo>
                <a:lnTo>
                  <a:pt x="1370046" y="1015999"/>
                </a:lnTo>
                <a:lnTo>
                  <a:pt x="1397926" y="1041367"/>
                </a:lnTo>
                <a:lnTo>
                  <a:pt x="1455979" y="1041399"/>
                </a:lnTo>
                <a:lnTo>
                  <a:pt x="1465789" y="1054099"/>
                </a:lnTo>
                <a:lnTo>
                  <a:pt x="1475664" y="1079499"/>
                </a:lnTo>
                <a:lnTo>
                  <a:pt x="1483634" y="1079499"/>
                </a:lnTo>
                <a:lnTo>
                  <a:pt x="1485648" y="1092199"/>
                </a:lnTo>
                <a:lnTo>
                  <a:pt x="1487640" y="1092199"/>
                </a:lnTo>
                <a:lnTo>
                  <a:pt x="1497710" y="1104899"/>
                </a:lnTo>
                <a:lnTo>
                  <a:pt x="1499746" y="1104899"/>
                </a:lnTo>
                <a:lnTo>
                  <a:pt x="1501760" y="1117599"/>
                </a:lnTo>
                <a:lnTo>
                  <a:pt x="1342954" y="1117599"/>
                </a:lnTo>
                <a:lnTo>
                  <a:pt x="1323594" y="1092199"/>
                </a:lnTo>
                <a:lnTo>
                  <a:pt x="1309647" y="1079499"/>
                </a:lnTo>
                <a:lnTo>
                  <a:pt x="1282836" y="1054099"/>
                </a:lnTo>
                <a:lnTo>
                  <a:pt x="1276989" y="1054099"/>
                </a:lnTo>
                <a:lnTo>
                  <a:pt x="1264743" y="1041367"/>
                </a:lnTo>
                <a:lnTo>
                  <a:pt x="1239199" y="1015999"/>
                </a:lnTo>
                <a:lnTo>
                  <a:pt x="1217521" y="990599"/>
                </a:lnTo>
                <a:lnTo>
                  <a:pt x="1187678" y="965199"/>
                </a:lnTo>
                <a:lnTo>
                  <a:pt x="1156125" y="939799"/>
                </a:lnTo>
                <a:lnTo>
                  <a:pt x="1123121" y="914399"/>
                </a:lnTo>
                <a:lnTo>
                  <a:pt x="1097567" y="888999"/>
                </a:lnTo>
                <a:lnTo>
                  <a:pt x="1063241" y="850899"/>
                </a:lnTo>
                <a:lnTo>
                  <a:pt x="1053734" y="838199"/>
                </a:lnTo>
                <a:lnTo>
                  <a:pt x="1044812" y="838199"/>
                </a:lnTo>
                <a:lnTo>
                  <a:pt x="1035824" y="825499"/>
                </a:lnTo>
                <a:lnTo>
                  <a:pt x="990498" y="787399"/>
                </a:lnTo>
                <a:lnTo>
                  <a:pt x="976811" y="774699"/>
                </a:lnTo>
                <a:lnTo>
                  <a:pt x="944803" y="736599"/>
                </a:lnTo>
                <a:lnTo>
                  <a:pt x="921955" y="711199"/>
                </a:lnTo>
                <a:lnTo>
                  <a:pt x="908290" y="698499"/>
                </a:lnTo>
                <a:lnTo>
                  <a:pt x="884252" y="685799"/>
                </a:lnTo>
                <a:lnTo>
                  <a:pt x="872038" y="673099"/>
                </a:lnTo>
                <a:lnTo>
                  <a:pt x="845162" y="647699"/>
                </a:lnTo>
                <a:lnTo>
                  <a:pt x="823073" y="622299"/>
                </a:lnTo>
                <a:lnTo>
                  <a:pt x="814345" y="609599"/>
                </a:lnTo>
                <a:lnTo>
                  <a:pt x="790783" y="584199"/>
                </a:lnTo>
                <a:lnTo>
                  <a:pt x="770816" y="571499"/>
                </a:lnTo>
                <a:close/>
              </a:path>
              <a:path w="2852419" h="3149600">
                <a:moveTo>
                  <a:pt x="773956" y="850899"/>
                </a:moveTo>
                <a:lnTo>
                  <a:pt x="841740" y="850899"/>
                </a:lnTo>
                <a:lnTo>
                  <a:pt x="859499" y="863599"/>
                </a:lnTo>
                <a:lnTo>
                  <a:pt x="901468" y="888999"/>
                </a:lnTo>
                <a:lnTo>
                  <a:pt x="932242" y="914399"/>
                </a:lnTo>
                <a:lnTo>
                  <a:pt x="965571" y="927099"/>
                </a:lnTo>
                <a:lnTo>
                  <a:pt x="1035045" y="977899"/>
                </a:lnTo>
                <a:lnTo>
                  <a:pt x="1070280" y="990599"/>
                </a:lnTo>
                <a:lnTo>
                  <a:pt x="1075953" y="1003299"/>
                </a:lnTo>
                <a:lnTo>
                  <a:pt x="1091828" y="1003299"/>
                </a:lnTo>
                <a:lnTo>
                  <a:pt x="1100642" y="1015999"/>
                </a:lnTo>
                <a:lnTo>
                  <a:pt x="1118920" y="1028699"/>
                </a:lnTo>
                <a:lnTo>
                  <a:pt x="1131437" y="1028699"/>
                </a:lnTo>
                <a:lnTo>
                  <a:pt x="1141117" y="1041399"/>
                </a:lnTo>
                <a:lnTo>
                  <a:pt x="1158074" y="1041399"/>
                </a:lnTo>
                <a:lnTo>
                  <a:pt x="1174057" y="1054099"/>
                </a:lnTo>
                <a:lnTo>
                  <a:pt x="1216936" y="1079499"/>
                </a:lnTo>
                <a:lnTo>
                  <a:pt x="1123359" y="1079499"/>
                </a:lnTo>
                <a:lnTo>
                  <a:pt x="1113765" y="1066799"/>
                </a:lnTo>
                <a:lnTo>
                  <a:pt x="1101400" y="1066799"/>
                </a:lnTo>
                <a:lnTo>
                  <a:pt x="1093777" y="1054099"/>
                </a:lnTo>
                <a:lnTo>
                  <a:pt x="1083382" y="1054099"/>
                </a:lnTo>
                <a:lnTo>
                  <a:pt x="1064549" y="1041367"/>
                </a:lnTo>
                <a:lnTo>
                  <a:pt x="1042256" y="1028699"/>
                </a:lnTo>
                <a:lnTo>
                  <a:pt x="1013085" y="1003299"/>
                </a:lnTo>
                <a:lnTo>
                  <a:pt x="963839" y="977899"/>
                </a:lnTo>
                <a:lnTo>
                  <a:pt x="925117" y="952499"/>
                </a:lnTo>
                <a:lnTo>
                  <a:pt x="905258" y="939799"/>
                </a:lnTo>
                <a:lnTo>
                  <a:pt x="881740" y="927099"/>
                </a:lnTo>
                <a:lnTo>
                  <a:pt x="878340" y="927099"/>
                </a:lnTo>
                <a:lnTo>
                  <a:pt x="874940" y="914399"/>
                </a:lnTo>
                <a:lnTo>
                  <a:pt x="864718" y="914399"/>
                </a:lnTo>
                <a:lnTo>
                  <a:pt x="830198" y="888999"/>
                </a:lnTo>
                <a:lnTo>
                  <a:pt x="819738" y="888999"/>
                </a:lnTo>
                <a:lnTo>
                  <a:pt x="802196" y="876299"/>
                </a:lnTo>
                <a:lnTo>
                  <a:pt x="781038" y="863599"/>
                </a:lnTo>
                <a:lnTo>
                  <a:pt x="777486" y="863599"/>
                </a:lnTo>
                <a:lnTo>
                  <a:pt x="773956" y="850899"/>
                </a:lnTo>
                <a:close/>
              </a:path>
              <a:path w="2852419" h="3149600">
                <a:moveTo>
                  <a:pt x="1367751" y="990599"/>
                </a:moveTo>
                <a:lnTo>
                  <a:pt x="1425183" y="990599"/>
                </a:lnTo>
                <a:lnTo>
                  <a:pt x="1428973" y="1003299"/>
                </a:lnTo>
                <a:lnTo>
                  <a:pt x="1430901" y="1003299"/>
                </a:lnTo>
                <a:lnTo>
                  <a:pt x="1436618" y="1015999"/>
                </a:lnTo>
                <a:lnTo>
                  <a:pt x="1444327" y="1028699"/>
                </a:lnTo>
                <a:lnTo>
                  <a:pt x="1450153" y="1028699"/>
                </a:lnTo>
                <a:lnTo>
                  <a:pt x="1452080" y="1041399"/>
                </a:lnTo>
                <a:lnTo>
                  <a:pt x="1397961" y="1041399"/>
                </a:lnTo>
                <a:lnTo>
                  <a:pt x="1392547" y="1028699"/>
                </a:lnTo>
                <a:lnTo>
                  <a:pt x="1378297" y="1003299"/>
                </a:lnTo>
                <a:lnTo>
                  <a:pt x="1367751" y="990599"/>
                </a:lnTo>
                <a:close/>
              </a:path>
              <a:path w="2852419" h="3149600">
                <a:moveTo>
                  <a:pt x="1397926" y="1041367"/>
                </a:moveTo>
                <a:close/>
              </a:path>
              <a:path w="2852419" h="3149600">
                <a:moveTo>
                  <a:pt x="1345336" y="939799"/>
                </a:moveTo>
                <a:lnTo>
                  <a:pt x="1395189" y="939799"/>
                </a:lnTo>
                <a:lnTo>
                  <a:pt x="1397030" y="952499"/>
                </a:lnTo>
                <a:lnTo>
                  <a:pt x="1402596" y="952499"/>
                </a:lnTo>
                <a:lnTo>
                  <a:pt x="1410067" y="965199"/>
                </a:lnTo>
                <a:lnTo>
                  <a:pt x="1421372" y="990599"/>
                </a:lnTo>
                <a:lnTo>
                  <a:pt x="1366018" y="990599"/>
                </a:lnTo>
                <a:lnTo>
                  <a:pt x="1364264" y="977899"/>
                </a:lnTo>
                <a:lnTo>
                  <a:pt x="1353891" y="965199"/>
                </a:lnTo>
                <a:lnTo>
                  <a:pt x="1345336" y="939799"/>
                </a:lnTo>
                <a:close/>
              </a:path>
              <a:path w="2852419" h="3149600">
                <a:moveTo>
                  <a:pt x="1176179" y="571499"/>
                </a:moveTo>
                <a:lnTo>
                  <a:pt x="1205978" y="571499"/>
                </a:lnTo>
                <a:lnTo>
                  <a:pt x="1210849" y="577709"/>
                </a:lnTo>
                <a:lnTo>
                  <a:pt x="1211934" y="584199"/>
                </a:lnTo>
                <a:lnTo>
                  <a:pt x="1214034" y="584199"/>
                </a:lnTo>
                <a:lnTo>
                  <a:pt x="1220401" y="596899"/>
                </a:lnTo>
                <a:lnTo>
                  <a:pt x="1226833" y="622299"/>
                </a:lnTo>
                <a:lnTo>
                  <a:pt x="1231143" y="622299"/>
                </a:lnTo>
                <a:lnTo>
                  <a:pt x="1237683" y="634999"/>
                </a:lnTo>
                <a:lnTo>
                  <a:pt x="1248706" y="660399"/>
                </a:lnTo>
                <a:lnTo>
                  <a:pt x="1255398" y="673099"/>
                </a:lnTo>
                <a:lnTo>
                  <a:pt x="1264428" y="698499"/>
                </a:lnTo>
                <a:lnTo>
                  <a:pt x="1272853" y="711199"/>
                </a:lnTo>
                <a:lnTo>
                  <a:pt x="1273589" y="711199"/>
                </a:lnTo>
                <a:lnTo>
                  <a:pt x="1278223" y="723899"/>
                </a:lnTo>
                <a:lnTo>
                  <a:pt x="1280562" y="736599"/>
                </a:lnTo>
                <a:lnTo>
                  <a:pt x="1285262" y="736599"/>
                </a:lnTo>
                <a:lnTo>
                  <a:pt x="1287601" y="749299"/>
                </a:lnTo>
                <a:lnTo>
                  <a:pt x="1299490" y="774699"/>
                </a:lnTo>
                <a:lnTo>
                  <a:pt x="1306702" y="787399"/>
                </a:lnTo>
                <a:lnTo>
                  <a:pt x="1311553" y="787399"/>
                </a:lnTo>
                <a:lnTo>
                  <a:pt x="1321341" y="812799"/>
                </a:lnTo>
                <a:lnTo>
                  <a:pt x="1326279" y="825499"/>
                </a:lnTo>
                <a:lnTo>
                  <a:pt x="1333729" y="838199"/>
                </a:lnTo>
                <a:lnTo>
                  <a:pt x="1343777" y="850899"/>
                </a:lnTo>
                <a:lnTo>
                  <a:pt x="1355233" y="876299"/>
                </a:lnTo>
                <a:lnTo>
                  <a:pt x="1362943" y="888999"/>
                </a:lnTo>
                <a:lnTo>
                  <a:pt x="1373208" y="901699"/>
                </a:lnTo>
                <a:lnTo>
                  <a:pt x="1382304" y="927099"/>
                </a:lnTo>
                <a:lnTo>
                  <a:pt x="1391486" y="939799"/>
                </a:lnTo>
                <a:lnTo>
                  <a:pt x="1340247" y="939799"/>
                </a:lnTo>
                <a:lnTo>
                  <a:pt x="1328423" y="914399"/>
                </a:lnTo>
                <a:lnTo>
                  <a:pt x="1326755" y="914399"/>
                </a:lnTo>
                <a:lnTo>
                  <a:pt x="1325521" y="901699"/>
                </a:lnTo>
                <a:lnTo>
                  <a:pt x="1319457" y="901699"/>
                </a:lnTo>
                <a:lnTo>
                  <a:pt x="1318266" y="888999"/>
                </a:lnTo>
                <a:lnTo>
                  <a:pt x="1314649" y="888999"/>
                </a:lnTo>
                <a:lnTo>
                  <a:pt x="1305121" y="863599"/>
                </a:lnTo>
                <a:lnTo>
                  <a:pt x="1295722" y="850899"/>
                </a:lnTo>
                <a:lnTo>
                  <a:pt x="1286431" y="825499"/>
                </a:lnTo>
                <a:lnTo>
                  <a:pt x="1281840" y="812799"/>
                </a:lnTo>
                <a:lnTo>
                  <a:pt x="1275018" y="800099"/>
                </a:lnTo>
                <a:lnTo>
                  <a:pt x="1263779" y="774699"/>
                </a:lnTo>
                <a:lnTo>
                  <a:pt x="1259339" y="774699"/>
                </a:lnTo>
                <a:lnTo>
                  <a:pt x="1252734" y="761999"/>
                </a:lnTo>
                <a:lnTo>
                  <a:pt x="1248381" y="749299"/>
                </a:lnTo>
                <a:lnTo>
                  <a:pt x="1241884" y="736599"/>
                </a:lnTo>
                <a:lnTo>
                  <a:pt x="1233287" y="711199"/>
                </a:lnTo>
                <a:lnTo>
                  <a:pt x="1224776" y="698499"/>
                </a:lnTo>
                <a:lnTo>
                  <a:pt x="1218474" y="673099"/>
                </a:lnTo>
                <a:lnTo>
                  <a:pt x="1212237" y="660399"/>
                </a:lnTo>
                <a:lnTo>
                  <a:pt x="1204029" y="647699"/>
                </a:lnTo>
                <a:lnTo>
                  <a:pt x="1197944" y="622299"/>
                </a:lnTo>
                <a:lnTo>
                  <a:pt x="1191923" y="609599"/>
                </a:lnTo>
                <a:lnTo>
                  <a:pt x="1183997" y="596899"/>
                </a:lnTo>
                <a:lnTo>
                  <a:pt x="1176179" y="571499"/>
                </a:lnTo>
                <a:close/>
              </a:path>
              <a:path w="2852419" h="3149600">
                <a:moveTo>
                  <a:pt x="2038750" y="393699"/>
                </a:moveTo>
                <a:lnTo>
                  <a:pt x="2063070" y="393699"/>
                </a:lnTo>
                <a:lnTo>
                  <a:pt x="2062529" y="406399"/>
                </a:lnTo>
                <a:lnTo>
                  <a:pt x="2062161" y="406399"/>
                </a:lnTo>
                <a:lnTo>
                  <a:pt x="2061338" y="419099"/>
                </a:lnTo>
                <a:lnTo>
                  <a:pt x="2059908" y="431799"/>
                </a:lnTo>
                <a:lnTo>
                  <a:pt x="2058847" y="444499"/>
                </a:lnTo>
                <a:lnTo>
                  <a:pt x="2053715" y="495299"/>
                </a:lnTo>
                <a:lnTo>
                  <a:pt x="2051701" y="520699"/>
                </a:lnTo>
                <a:lnTo>
                  <a:pt x="2050596" y="533399"/>
                </a:lnTo>
                <a:lnTo>
                  <a:pt x="2050228" y="533399"/>
                </a:lnTo>
                <a:lnTo>
                  <a:pt x="2048820" y="546099"/>
                </a:lnTo>
                <a:lnTo>
                  <a:pt x="2046590" y="571499"/>
                </a:lnTo>
                <a:lnTo>
                  <a:pt x="2044208" y="596899"/>
                </a:lnTo>
                <a:lnTo>
                  <a:pt x="2042540" y="609599"/>
                </a:lnTo>
                <a:lnTo>
                  <a:pt x="2040374" y="634999"/>
                </a:lnTo>
                <a:lnTo>
                  <a:pt x="2037646" y="660399"/>
                </a:lnTo>
                <a:lnTo>
                  <a:pt x="2034787" y="673099"/>
                </a:lnTo>
                <a:lnTo>
                  <a:pt x="2033813" y="685799"/>
                </a:lnTo>
                <a:lnTo>
                  <a:pt x="2033293" y="685799"/>
                </a:lnTo>
                <a:lnTo>
                  <a:pt x="2031300" y="711199"/>
                </a:lnTo>
                <a:lnTo>
                  <a:pt x="2029741" y="723899"/>
                </a:lnTo>
                <a:lnTo>
                  <a:pt x="2029243" y="723899"/>
                </a:lnTo>
                <a:lnTo>
                  <a:pt x="2026666" y="736599"/>
                </a:lnTo>
                <a:lnTo>
                  <a:pt x="2026125" y="749299"/>
                </a:lnTo>
                <a:lnTo>
                  <a:pt x="2025085" y="749299"/>
                </a:lnTo>
                <a:lnTo>
                  <a:pt x="2021837" y="774699"/>
                </a:lnTo>
                <a:lnTo>
                  <a:pt x="2019606" y="787399"/>
                </a:lnTo>
                <a:lnTo>
                  <a:pt x="2016184" y="812799"/>
                </a:lnTo>
                <a:lnTo>
                  <a:pt x="2014430" y="825499"/>
                </a:lnTo>
                <a:lnTo>
                  <a:pt x="2010272" y="850899"/>
                </a:lnTo>
                <a:lnTo>
                  <a:pt x="2005356" y="888999"/>
                </a:lnTo>
                <a:lnTo>
                  <a:pt x="2002844" y="901699"/>
                </a:lnTo>
                <a:lnTo>
                  <a:pt x="1957799" y="901699"/>
                </a:lnTo>
                <a:lnTo>
                  <a:pt x="1960203" y="888999"/>
                </a:lnTo>
                <a:lnTo>
                  <a:pt x="1964274" y="876299"/>
                </a:lnTo>
                <a:lnTo>
                  <a:pt x="1965054" y="863599"/>
                </a:lnTo>
                <a:lnTo>
                  <a:pt x="1965855" y="863599"/>
                </a:lnTo>
                <a:lnTo>
                  <a:pt x="1968216" y="850899"/>
                </a:lnTo>
                <a:lnTo>
                  <a:pt x="1975146" y="812799"/>
                </a:lnTo>
                <a:lnTo>
                  <a:pt x="1979650" y="800099"/>
                </a:lnTo>
                <a:lnTo>
                  <a:pt x="1983332" y="774699"/>
                </a:lnTo>
                <a:lnTo>
                  <a:pt x="1984783" y="774699"/>
                </a:lnTo>
                <a:lnTo>
                  <a:pt x="1989071" y="749299"/>
                </a:lnTo>
                <a:lnTo>
                  <a:pt x="1990478" y="736599"/>
                </a:lnTo>
                <a:lnTo>
                  <a:pt x="1993250" y="723899"/>
                </a:lnTo>
                <a:lnTo>
                  <a:pt x="1995957" y="711199"/>
                </a:lnTo>
                <a:lnTo>
                  <a:pt x="2001112" y="673099"/>
                </a:lnTo>
                <a:lnTo>
                  <a:pt x="2004836" y="660399"/>
                </a:lnTo>
                <a:lnTo>
                  <a:pt x="2007847" y="634999"/>
                </a:lnTo>
                <a:lnTo>
                  <a:pt x="2011333" y="609599"/>
                </a:lnTo>
                <a:lnTo>
                  <a:pt x="2013023" y="596899"/>
                </a:lnTo>
                <a:lnTo>
                  <a:pt x="2014127" y="596899"/>
                </a:lnTo>
                <a:lnTo>
                  <a:pt x="2017895" y="571499"/>
                </a:lnTo>
                <a:lnTo>
                  <a:pt x="2019953" y="546099"/>
                </a:lnTo>
                <a:lnTo>
                  <a:pt x="2022421" y="533399"/>
                </a:lnTo>
                <a:lnTo>
                  <a:pt x="2025432" y="507999"/>
                </a:lnTo>
                <a:lnTo>
                  <a:pt x="2028528" y="482599"/>
                </a:lnTo>
                <a:lnTo>
                  <a:pt x="2030564" y="469899"/>
                </a:lnTo>
                <a:lnTo>
                  <a:pt x="2032968" y="444499"/>
                </a:lnTo>
                <a:lnTo>
                  <a:pt x="2034765" y="431799"/>
                </a:lnTo>
                <a:lnTo>
                  <a:pt x="2037992" y="406399"/>
                </a:lnTo>
                <a:lnTo>
                  <a:pt x="2038750" y="393699"/>
                </a:lnTo>
                <a:close/>
              </a:path>
              <a:path w="2852419" h="3149600">
                <a:moveTo>
                  <a:pt x="724060" y="825499"/>
                </a:moveTo>
                <a:lnTo>
                  <a:pt x="794984" y="825499"/>
                </a:lnTo>
                <a:lnTo>
                  <a:pt x="809451" y="838199"/>
                </a:lnTo>
                <a:lnTo>
                  <a:pt x="820257" y="838199"/>
                </a:lnTo>
                <a:lnTo>
                  <a:pt x="827426" y="850899"/>
                </a:lnTo>
                <a:lnTo>
                  <a:pt x="759750" y="850899"/>
                </a:lnTo>
                <a:lnTo>
                  <a:pt x="745500" y="838199"/>
                </a:lnTo>
                <a:lnTo>
                  <a:pt x="724060" y="825499"/>
                </a:lnTo>
                <a:close/>
              </a:path>
              <a:path w="2852419" h="3149600">
                <a:moveTo>
                  <a:pt x="117250" y="838199"/>
                </a:moveTo>
                <a:lnTo>
                  <a:pt x="141527" y="838199"/>
                </a:lnTo>
                <a:lnTo>
                  <a:pt x="138343" y="850899"/>
                </a:lnTo>
                <a:lnTo>
                  <a:pt x="113612" y="850899"/>
                </a:lnTo>
                <a:lnTo>
                  <a:pt x="117250" y="838199"/>
                </a:lnTo>
                <a:close/>
              </a:path>
              <a:path w="2852419" h="3149600">
                <a:moveTo>
                  <a:pt x="122621" y="825499"/>
                </a:moveTo>
                <a:lnTo>
                  <a:pt x="146962" y="825499"/>
                </a:lnTo>
                <a:lnTo>
                  <a:pt x="145879" y="838199"/>
                </a:lnTo>
                <a:lnTo>
                  <a:pt x="122057" y="838199"/>
                </a:lnTo>
                <a:lnTo>
                  <a:pt x="122621" y="825499"/>
                </a:lnTo>
                <a:close/>
              </a:path>
              <a:path w="2852419" h="3149600">
                <a:moveTo>
                  <a:pt x="706172" y="812799"/>
                </a:moveTo>
                <a:lnTo>
                  <a:pt x="769538" y="812799"/>
                </a:lnTo>
                <a:lnTo>
                  <a:pt x="787730" y="825499"/>
                </a:lnTo>
                <a:lnTo>
                  <a:pt x="716913" y="825499"/>
                </a:lnTo>
                <a:lnTo>
                  <a:pt x="706172" y="812799"/>
                </a:lnTo>
                <a:close/>
              </a:path>
              <a:path w="2852419" h="3149600">
                <a:moveTo>
                  <a:pt x="129291" y="812799"/>
                </a:moveTo>
                <a:lnTo>
                  <a:pt x="153156" y="812799"/>
                </a:lnTo>
                <a:lnTo>
                  <a:pt x="150319" y="825499"/>
                </a:lnTo>
                <a:lnTo>
                  <a:pt x="125349" y="825499"/>
                </a:lnTo>
                <a:lnTo>
                  <a:pt x="129291" y="812799"/>
                </a:lnTo>
                <a:close/>
              </a:path>
              <a:path w="2852419" h="3149600">
                <a:moveTo>
                  <a:pt x="673969" y="800099"/>
                </a:moveTo>
                <a:lnTo>
                  <a:pt x="747665" y="800099"/>
                </a:lnTo>
                <a:lnTo>
                  <a:pt x="762262" y="812799"/>
                </a:lnTo>
                <a:lnTo>
                  <a:pt x="688284" y="812799"/>
                </a:lnTo>
                <a:lnTo>
                  <a:pt x="673969" y="800099"/>
                </a:lnTo>
                <a:close/>
              </a:path>
              <a:path w="2852419" h="3149600">
                <a:moveTo>
                  <a:pt x="134488" y="800099"/>
                </a:moveTo>
                <a:lnTo>
                  <a:pt x="158982" y="800099"/>
                </a:lnTo>
                <a:lnTo>
                  <a:pt x="157812" y="812799"/>
                </a:lnTo>
                <a:lnTo>
                  <a:pt x="132149" y="812799"/>
                </a:lnTo>
                <a:lnTo>
                  <a:pt x="134488" y="800099"/>
                </a:lnTo>
                <a:close/>
              </a:path>
              <a:path w="2852419" h="3149600">
                <a:moveTo>
                  <a:pt x="629379" y="774699"/>
                </a:moveTo>
                <a:lnTo>
                  <a:pt x="700065" y="774699"/>
                </a:lnTo>
                <a:lnTo>
                  <a:pt x="736686" y="800099"/>
                </a:lnTo>
                <a:lnTo>
                  <a:pt x="663227" y="800099"/>
                </a:lnTo>
                <a:lnTo>
                  <a:pt x="648956" y="787399"/>
                </a:lnTo>
                <a:lnTo>
                  <a:pt x="638258" y="787399"/>
                </a:lnTo>
                <a:lnTo>
                  <a:pt x="629379" y="774699"/>
                </a:lnTo>
                <a:close/>
              </a:path>
              <a:path w="2852419" h="3149600">
                <a:moveTo>
                  <a:pt x="139859" y="787399"/>
                </a:moveTo>
                <a:lnTo>
                  <a:pt x="166864" y="787399"/>
                </a:lnTo>
                <a:lnTo>
                  <a:pt x="163789" y="800099"/>
                </a:lnTo>
                <a:lnTo>
                  <a:pt x="138040" y="800099"/>
                </a:lnTo>
                <a:lnTo>
                  <a:pt x="139859" y="787399"/>
                </a:lnTo>
                <a:close/>
              </a:path>
              <a:path w="2852419" h="3149600">
                <a:moveTo>
                  <a:pt x="147265" y="774699"/>
                </a:moveTo>
                <a:lnTo>
                  <a:pt x="173794" y="774699"/>
                </a:lnTo>
                <a:lnTo>
                  <a:pt x="170611" y="787399"/>
                </a:lnTo>
                <a:lnTo>
                  <a:pt x="144125" y="787399"/>
                </a:lnTo>
                <a:lnTo>
                  <a:pt x="147265" y="774699"/>
                </a:lnTo>
                <a:close/>
              </a:path>
              <a:path w="2852419" h="3149600">
                <a:moveTo>
                  <a:pt x="611642" y="761999"/>
                </a:moveTo>
                <a:lnTo>
                  <a:pt x="681743" y="761999"/>
                </a:lnTo>
                <a:lnTo>
                  <a:pt x="692723" y="774699"/>
                </a:lnTo>
                <a:lnTo>
                  <a:pt x="613396" y="774699"/>
                </a:lnTo>
                <a:lnTo>
                  <a:pt x="611642" y="761999"/>
                </a:lnTo>
                <a:close/>
              </a:path>
              <a:path w="2852419" h="3149600">
                <a:moveTo>
                  <a:pt x="153719" y="761999"/>
                </a:moveTo>
                <a:lnTo>
                  <a:pt x="182284" y="761999"/>
                </a:lnTo>
                <a:lnTo>
                  <a:pt x="178321" y="774699"/>
                </a:lnTo>
                <a:lnTo>
                  <a:pt x="151748" y="774699"/>
                </a:lnTo>
                <a:lnTo>
                  <a:pt x="153719" y="761999"/>
                </a:lnTo>
                <a:close/>
              </a:path>
              <a:path w="2852419" h="3149600">
                <a:moveTo>
                  <a:pt x="583445" y="749299"/>
                </a:moveTo>
                <a:lnTo>
                  <a:pt x="652464" y="749299"/>
                </a:lnTo>
                <a:lnTo>
                  <a:pt x="663444" y="761999"/>
                </a:lnTo>
                <a:lnTo>
                  <a:pt x="595746" y="761999"/>
                </a:lnTo>
                <a:lnTo>
                  <a:pt x="583445" y="749299"/>
                </a:lnTo>
                <a:close/>
              </a:path>
              <a:path w="2852419" h="3149600">
                <a:moveTo>
                  <a:pt x="161819" y="749299"/>
                </a:moveTo>
                <a:lnTo>
                  <a:pt x="189062" y="749299"/>
                </a:lnTo>
                <a:lnTo>
                  <a:pt x="184969" y="761999"/>
                </a:lnTo>
                <a:lnTo>
                  <a:pt x="159740" y="761999"/>
                </a:lnTo>
                <a:lnTo>
                  <a:pt x="161819" y="749299"/>
                </a:lnTo>
                <a:close/>
              </a:path>
              <a:path w="2852419" h="3149600">
                <a:moveTo>
                  <a:pt x="553798" y="736599"/>
                </a:moveTo>
                <a:lnTo>
                  <a:pt x="625134" y="736599"/>
                </a:lnTo>
                <a:lnTo>
                  <a:pt x="634230" y="749299"/>
                </a:lnTo>
                <a:lnTo>
                  <a:pt x="564215" y="749299"/>
                </a:lnTo>
                <a:lnTo>
                  <a:pt x="553798" y="736599"/>
                </a:lnTo>
                <a:close/>
              </a:path>
              <a:path w="2852419" h="3149600">
                <a:moveTo>
                  <a:pt x="169572" y="736599"/>
                </a:moveTo>
                <a:lnTo>
                  <a:pt x="198179" y="736599"/>
                </a:lnTo>
                <a:lnTo>
                  <a:pt x="195342" y="749299"/>
                </a:lnTo>
                <a:lnTo>
                  <a:pt x="165284" y="749299"/>
                </a:lnTo>
                <a:lnTo>
                  <a:pt x="169572" y="736599"/>
                </a:lnTo>
                <a:close/>
              </a:path>
              <a:path w="2852419" h="3149600">
                <a:moveTo>
                  <a:pt x="526273" y="723899"/>
                </a:moveTo>
                <a:lnTo>
                  <a:pt x="594339" y="723899"/>
                </a:lnTo>
                <a:lnTo>
                  <a:pt x="606986" y="736599"/>
                </a:lnTo>
                <a:lnTo>
                  <a:pt x="536560" y="736599"/>
                </a:lnTo>
                <a:lnTo>
                  <a:pt x="526273" y="723899"/>
                </a:lnTo>
                <a:close/>
              </a:path>
              <a:path w="2852419" h="3149600">
                <a:moveTo>
                  <a:pt x="179967" y="723899"/>
                </a:moveTo>
                <a:lnTo>
                  <a:pt x="209159" y="723899"/>
                </a:lnTo>
                <a:lnTo>
                  <a:pt x="207665" y="736599"/>
                </a:lnTo>
                <a:lnTo>
                  <a:pt x="176177" y="736599"/>
                </a:lnTo>
                <a:lnTo>
                  <a:pt x="179967" y="723899"/>
                </a:lnTo>
                <a:close/>
              </a:path>
              <a:path w="2852419" h="3149600">
                <a:moveTo>
                  <a:pt x="489175" y="711199"/>
                </a:moveTo>
                <a:lnTo>
                  <a:pt x="574545" y="711199"/>
                </a:lnTo>
                <a:lnTo>
                  <a:pt x="576342" y="723899"/>
                </a:lnTo>
                <a:lnTo>
                  <a:pt x="499202" y="723899"/>
                </a:lnTo>
                <a:lnTo>
                  <a:pt x="489175" y="711199"/>
                </a:lnTo>
                <a:close/>
              </a:path>
              <a:path w="2852419" h="3149600">
                <a:moveTo>
                  <a:pt x="190968" y="711199"/>
                </a:moveTo>
                <a:lnTo>
                  <a:pt x="224579" y="711199"/>
                </a:lnTo>
                <a:lnTo>
                  <a:pt x="219857" y="723899"/>
                </a:lnTo>
                <a:lnTo>
                  <a:pt x="186962" y="723899"/>
                </a:lnTo>
                <a:lnTo>
                  <a:pt x="190968" y="711199"/>
                </a:lnTo>
                <a:close/>
              </a:path>
              <a:path w="2852419" h="3149600">
                <a:moveTo>
                  <a:pt x="457947" y="698499"/>
                </a:moveTo>
                <a:lnTo>
                  <a:pt x="542493" y="698499"/>
                </a:lnTo>
                <a:lnTo>
                  <a:pt x="549575" y="711199"/>
                </a:lnTo>
                <a:lnTo>
                  <a:pt x="469360" y="711199"/>
                </a:lnTo>
                <a:lnTo>
                  <a:pt x="457947" y="698499"/>
                </a:lnTo>
                <a:close/>
              </a:path>
              <a:path w="2852419" h="3149600">
                <a:moveTo>
                  <a:pt x="202641" y="698499"/>
                </a:moveTo>
                <a:lnTo>
                  <a:pt x="241254" y="698499"/>
                </a:lnTo>
                <a:lnTo>
                  <a:pt x="235558" y="711199"/>
                </a:lnTo>
                <a:lnTo>
                  <a:pt x="200085" y="711199"/>
                </a:lnTo>
                <a:lnTo>
                  <a:pt x="202641" y="698499"/>
                </a:lnTo>
                <a:close/>
              </a:path>
              <a:path w="2852419" h="3149600">
                <a:moveTo>
                  <a:pt x="419810" y="685799"/>
                </a:moveTo>
                <a:lnTo>
                  <a:pt x="510897" y="685799"/>
                </a:lnTo>
                <a:lnTo>
                  <a:pt x="521378" y="698499"/>
                </a:lnTo>
                <a:lnTo>
                  <a:pt x="422929" y="698499"/>
                </a:lnTo>
                <a:lnTo>
                  <a:pt x="419810" y="685799"/>
                </a:lnTo>
                <a:close/>
              </a:path>
              <a:path w="2852419" h="3149600">
                <a:moveTo>
                  <a:pt x="138062" y="647699"/>
                </a:moveTo>
                <a:lnTo>
                  <a:pt x="183367" y="647699"/>
                </a:lnTo>
                <a:lnTo>
                  <a:pt x="205326" y="673099"/>
                </a:lnTo>
                <a:lnTo>
                  <a:pt x="221871" y="685799"/>
                </a:lnTo>
                <a:lnTo>
                  <a:pt x="259987" y="685799"/>
                </a:lnTo>
                <a:lnTo>
                  <a:pt x="255547" y="698499"/>
                </a:lnTo>
                <a:lnTo>
                  <a:pt x="203788" y="698499"/>
                </a:lnTo>
                <a:lnTo>
                  <a:pt x="187265" y="685799"/>
                </a:lnTo>
                <a:lnTo>
                  <a:pt x="176263" y="673099"/>
                </a:lnTo>
                <a:lnTo>
                  <a:pt x="162577" y="660399"/>
                </a:lnTo>
                <a:lnTo>
                  <a:pt x="157119" y="660399"/>
                </a:lnTo>
                <a:lnTo>
                  <a:pt x="138062" y="647699"/>
                </a:lnTo>
                <a:close/>
              </a:path>
              <a:path w="2852419" h="3149600">
                <a:moveTo>
                  <a:pt x="351701" y="673099"/>
                </a:moveTo>
                <a:lnTo>
                  <a:pt x="469663" y="673099"/>
                </a:lnTo>
                <a:lnTo>
                  <a:pt x="478174" y="685799"/>
                </a:lnTo>
                <a:lnTo>
                  <a:pt x="358718" y="685799"/>
                </a:lnTo>
                <a:lnTo>
                  <a:pt x="351701" y="673099"/>
                </a:lnTo>
                <a:close/>
              </a:path>
              <a:path w="2852419" h="3149600">
                <a:moveTo>
                  <a:pt x="233977" y="673099"/>
                </a:moveTo>
                <a:lnTo>
                  <a:pt x="295156" y="673099"/>
                </a:lnTo>
                <a:lnTo>
                  <a:pt x="292146" y="685799"/>
                </a:lnTo>
                <a:lnTo>
                  <a:pt x="230058" y="685799"/>
                </a:lnTo>
                <a:lnTo>
                  <a:pt x="233977" y="673099"/>
                </a:lnTo>
                <a:close/>
              </a:path>
              <a:path w="2852419" h="3149600">
                <a:moveTo>
                  <a:pt x="253490" y="660399"/>
                </a:moveTo>
                <a:lnTo>
                  <a:pt x="426372" y="660399"/>
                </a:lnTo>
                <a:lnTo>
                  <a:pt x="434580" y="673099"/>
                </a:lnTo>
                <a:lnTo>
                  <a:pt x="251367" y="673099"/>
                </a:lnTo>
                <a:lnTo>
                  <a:pt x="253490" y="660399"/>
                </a:lnTo>
                <a:close/>
              </a:path>
              <a:path w="2852419" h="3149600">
                <a:moveTo>
                  <a:pt x="298708" y="647699"/>
                </a:moveTo>
                <a:lnTo>
                  <a:pt x="358588" y="647699"/>
                </a:lnTo>
                <a:lnTo>
                  <a:pt x="363157" y="660399"/>
                </a:lnTo>
                <a:lnTo>
                  <a:pt x="294463" y="660399"/>
                </a:lnTo>
                <a:lnTo>
                  <a:pt x="298708" y="647699"/>
                </a:lnTo>
                <a:close/>
              </a:path>
              <a:path w="2852419" h="3149600">
                <a:moveTo>
                  <a:pt x="88858" y="609599"/>
                </a:moveTo>
                <a:lnTo>
                  <a:pt x="120607" y="609599"/>
                </a:lnTo>
                <a:lnTo>
                  <a:pt x="137087" y="622299"/>
                </a:lnTo>
                <a:lnTo>
                  <a:pt x="156080" y="634999"/>
                </a:lnTo>
                <a:lnTo>
                  <a:pt x="166973" y="647699"/>
                </a:lnTo>
                <a:lnTo>
                  <a:pt x="132626" y="647699"/>
                </a:lnTo>
                <a:lnTo>
                  <a:pt x="129940" y="634999"/>
                </a:lnTo>
                <a:lnTo>
                  <a:pt x="116405" y="634999"/>
                </a:lnTo>
                <a:lnTo>
                  <a:pt x="107894" y="622299"/>
                </a:lnTo>
                <a:lnTo>
                  <a:pt x="104711" y="622299"/>
                </a:lnTo>
                <a:lnTo>
                  <a:pt x="88858" y="609599"/>
                </a:lnTo>
                <a:close/>
              </a:path>
              <a:path w="2852419" h="3149600">
                <a:moveTo>
                  <a:pt x="1712539" y="622058"/>
                </a:moveTo>
                <a:lnTo>
                  <a:pt x="1712584" y="622299"/>
                </a:lnTo>
                <a:lnTo>
                  <a:pt x="1712539" y="622058"/>
                </a:lnTo>
                <a:close/>
              </a:path>
              <a:path w="2852419" h="3149600">
                <a:moveTo>
                  <a:pt x="1568851" y="76199"/>
                </a:moveTo>
                <a:lnTo>
                  <a:pt x="1593821" y="76199"/>
                </a:lnTo>
                <a:lnTo>
                  <a:pt x="1595164" y="88899"/>
                </a:lnTo>
                <a:lnTo>
                  <a:pt x="1598802" y="101599"/>
                </a:lnTo>
                <a:lnTo>
                  <a:pt x="1603350" y="114299"/>
                </a:lnTo>
                <a:lnTo>
                  <a:pt x="1608656" y="126999"/>
                </a:lnTo>
                <a:lnTo>
                  <a:pt x="1612121" y="139699"/>
                </a:lnTo>
                <a:lnTo>
                  <a:pt x="1614654" y="152399"/>
                </a:lnTo>
                <a:lnTo>
                  <a:pt x="1619657" y="165099"/>
                </a:lnTo>
                <a:lnTo>
                  <a:pt x="1622104" y="177799"/>
                </a:lnTo>
                <a:lnTo>
                  <a:pt x="1626890" y="203199"/>
                </a:lnTo>
                <a:lnTo>
                  <a:pt x="1630009" y="215899"/>
                </a:lnTo>
                <a:lnTo>
                  <a:pt x="1631546" y="215899"/>
                </a:lnTo>
                <a:lnTo>
                  <a:pt x="1636831" y="241299"/>
                </a:lnTo>
                <a:lnTo>
                  <a:pt x="1639776" y="253999"/>
                </a:lnTo>
                <a:lnTo>
                  <a:pt x="1643371" y="266699"/>
                </a:lnTo>
                <a:lnTo>
                  <a:pt x="1644107" y="266699"/>
                </a:lnTo>
                <a:lnTo>
                  <a:pt x="1646966" y="279399"/>
                </a:lnTo>
                <a:lnTo>
                  <a:pt x="1649088" y="292099"/>
                </a:lnTo>
                <a:lnTo>
                  <a:pt x="1653246" y="304799"/>
                </a:lnTo>
                <a:lnTo>
                  <a:pt x="1657989" y="330199"/>
                </a:lnTo>
                <a:lnTo>
                  <a:pt x="1658638" y="330199"/>
                </a:lnTo>
                <a:lnTo>
                  <a:pt x="1661952" y="355599"/>
                </a:lnTo>
                <a:lnTo>
                  <a:pt x="1663901" y="355599"/>
                </a:lnTo>
                <a:lnTo>
                  <a:pt x="1664529" y="368299"/>
                </a:lnTo>
                <a:lnTo>
                  <a:pt x="1666456" y="368299"/>
                </a:lnTo>
                <a:lnTo>
                  <a:pt x="1667106" y="380999"/>
                </a:lnTo>
                <a:lnTo>
                  <a:pt x="1671502" y="393699"/>
                </a:lnTo>
                <a:lnTo>
                  <a:pt x="1675206" y="419099"/>
                </a:lnTo>
                <a:lnTo>
                  <a:pt x="1680035" y="444499"/>
                </a:lnTo>
                <a:lnTo>
                  <a:pt x="1684778" y="469899"/>
                </a:lnTo>
                <a:lnTo>
                  <a:pt x="1688264" y="482599"/>
                </a:lnTo>
                <a:lnTo>
                  <a:pt x="1694003" y="520699"/>
                </a:lnTo>
                <a:lnTo>
                  <a:pt x="1700089" y="558799"/>
                </a:lnTo>
                <a:lnTo>
                  <a:pt x="1700760" y="558799"/>
                </a:lnTo>
                <a:lnTo>
                  <a:pt x="1712539" y="622058"/>
                </a:lnTo>
                <a:lnTo>
                  <a:pt x="1712541" y="622299"/>
                </a:lnTo>
                <a:lnTo>
                  <a:pt x="1675206" y="622299"/>
                </a:lnTo>
                <a:lnTo>
                  <a:pt x="1673365" y="609599"/>
                </a:lnTo>
                <a:lnTo>
                  <a:pt x="1671481" y="596899"/>
                </a:lnTo>
                <a:lnTo>
                  <a:pt x="1667756" y="571499"/>
                </a:lnTo>
                <a:lnTo>
                  <a:pt x="1666261" y="558799"/>
                </a:lnTo>
                <a:lnTo>
                  <a:pt x="1661042" y="520699"/>
                </a:lnTo>
                <a:lnTo>
                  <a:pt x="1657122" y="495299"/>
                </a:lnTo>
                <a:lnTo>
                  <a:pt x="1654134" y="482599"/>
                </a:lnTo>
                <a:lnTo>
                  <a:pt x="1651102" y="457199"/>
                </a:lnTo>
                <a:lnTo>
                  <a:pt x="1649045" y="444499"/>
                </a:lnTo>
                <a:lnTo>
                  <a:pt x="1645926" y="431799"/>
                </a:lnTo>
                <a:lnTo>
                  <a:pt x="1641682" y="406399"/>
                </a:lnTo>
                <a:lnTo>
                  <a:pt x="1637307" y="380999"/>
                </a:lnTo>
                <a:lnTo>
                  <a:pt x="1632802" y="355599"/>
                </a:lnTo>
                <a:lnTo>
                  <a:pt x="1631655" y="342899"/>
                </a:lnTo>
                <a:lnTo>
                  <a:pt x="1628146" y="330199"/>
                </a:lnTo>
                <a:lnTo>
                  <a:pt x="1624551" y="304799"/>
                </a:lnTo>
                <a:lnTo>
                  <a:pt x="1621476" y="292099"/>
                </a:lnTo>
                <a:lnTo>
                  <a:pt x="1617708" y="279399"/>
                </a:lnTo>
                <a:lnTo>
                  <a:pt x="1615759" y="266699"/>
                </a:lnTo>
                <a:lnTo>
                  <a:pt x="1614438" y="253999"/>
                </a:lnTo>
                <a:lnTo>
                  <a:pt x="1611081" y="241299"/>
                </a:lnTo>
                <a:lnTo>
                  <a:pt x="1609717" y="241299"/>
                </a:lnTo>
                <a:lnTo>
                  <a:pt x="1606945" y="228599"/>
                </a:lnTo>
                <a:lnTo>
                  <a:pt x="1606230" y="228599"/>
                </a:lnTo>
                <a:lnTo>
                  <a:pt x="1605537" y="215899"/>
                </a:lnTo>
                <a:lnTo>
                  <a:pt x="1600513" y="203199"/>
                </a:lnTo>
                <a:lnTo>
                  <a:pt x="1596810" y="177799"/>
                </a:lnTo>
                <a:lnTo>
                  <a:pt x="1593020" y="165099"/>
                </a:lnTo>
                <a:lnTo>
                  <a:pt x="1589143" y="152399"/>
                </a:lnTo>
                <a:lnTo>
                  <a:pt x="1586739" y="139699"/>
                </a:lnTo>
                <a:lnTo>
                  <a:pt x="1585960" y="139699"/>
                </a:lnTo>
                <a:lnTo>
                  <a:pt x="1581065" y="126999"/>
                </a:lnTo>
                <a:lnTo>
                  <a:pt x="1579376" y="114299"/>
                </a:lnTo>
                <a:lnTo>
                  <a:pt x="1578553" y="114299"/>
                </a:lnTo>
                <a:lnTo>
                  <a:pt x="1576864" y="101599"/>
                </a:lnTo>
                <a:lnTo>
                  <a:pt x="1573031" y="88899"/>
                </a:lnTo>
                <a:lnTo>
                  <a:pt x="1570584" y="88899"/>
                </a:lnTo>
                <a:lnTo>
                  <a:pt x="1568851" y="76199"/>
                </a:lnTo>
                <a:close/>
              </a:path>
              <a:path w="2852419" h="3149600">
                <a:moveTo>
                  <a:pt x="72984" y="596899"/>
                </a:moveTo>
                <a:lnTo>
                  <a:pt x="105555" y="596899"/>
                </a:lnTo>
                <a:lnTo>
                  <a:pt x="118159" y="609599"/>
                </a:lnTo>
                <a:lnTo>
                  <a:pt x="81214" y="609599"/>
                </a:lnTo>
                <a:lnTo>
                  <a:pt x="72984" y="596899"/>
                </a:lnTo>
                <a:close/>
              </a:path>
              <a:path w="2852419" h="3149600">
                <a:moveTo>
                  <a:pt x="55746" y="584199"/>
                </a:moveTo>
                <a:lnTo>
                  <a:pt x="94749" y="584199"/>
                </a:lnTo>
                <a:lnTo>
                  <a:pt x="102155" y="596899"/>
                </a:lnTo>
                <a:lnTo>
                  <a:pt x="60077" y="596899"/>
                </a:lnTo>
                <a:lnTo>
                  <a:pt x="55746" y="584199"/>
                </a:lnTo>
                <a:close/>
              </a:path>
              <a:path w="2852419" h="3149600">
                <a:moveTo>
                  <a:pt x="1099364" y="419099"/>
                </a:moveTo>
                <a:lnTo>
                  <a:pt x="1146401" y="419099"/>
                </a:lnTo>
                <a:lnTo>
                  <a:pt x="1148264" y="431799"/>
                </a:lnTo>
                <a:lnTo>
                  <a:pt x="1153505" y="444499"/>
                </a:lnTo>
                <a:lnTo>
                  <a:pt x="1153981" y="444499"/>
                </a:lnTo>
                <a:lnTo>
                  <a:pt x="1162870" y="457199"/>
                </a:lnTo>
                <a:lnTo>
                  <a:pt x="1176466" y="495299"/>
                </a:lnTo>
                <a:lnTo>
                  <a:pt x="1194309" y="533399"/>
                </a:lnTo>
                <a:lnTo>
                  <a:pt x="1215940" y="584199"/>
                </a:lnTo>
                <a:lnTo>
                  <a:pt x="1210849" y="577709"/>
                </a:lnTo>
                <a:lnTo>
                  <a:pt x="1209811" y="571499"/>
                </a:lnTo>
                <a:lnTo>
                  <a:pt x="1176179" y="571499"/>
                </a:lnTo>
                <a:lnTo>
                  <a:pt x="1170397" y="558799"/>
                </a:lnTo>
                <a:lnTo>
                  <a:pt x="1164658" y="546099"/>
                </a:lnTo>
                <a:lnTo>
                  <a:pt x="1149607" y="507999"/>
                </a:lnTo>
                <a:lnTo>
                  <a:pt x="1144041" y="495299"/>
                </a:lnTo>
                <a:lnTo>
                  <a:pt x="1138519" y="469899"/>
                </a:lnTo>
                <a:lnTo>
                  <a:pt x="1136743" y="469899"/>
                </a:lnTo>
                <a:lnTo>
                  <a:pt x="1128124" y="457199"/>
                </a:lnTo>
                <a:lnTo>
                  <a:pt x="1099364" y="419099"/>
                </a:lnTo>
                <a:close/>
              </a:path>
              <a:path w="2852419" h="3149600">
                <a:moveTo>
                  <a:pt x="41193" y="571499"/>
                </a:moveTo>
                <a:lnTo>
                  <a:pt x="74175" y="571499"/>
                </a:lnTo>
                <a:lnTo>
                  <a:pt x="80499" y="584199"/>
                </a:lnTo>
                <a:lnTo>
                  <a:pt x="42167" y="584199"/>
                </a:lnTo>
                <a:lnTo>
                  <a:pt x="41193" y="571499"/>
                </a:lnTo>
                <a:close/>
              </a:path>
              <a:path w="2852419" h="3149600">
                <a:moveTo>
                  <a:pt x="1205978" y="571499"/>
                </a:moveTo>
                <a:lnTo>
                  <a:pt x="1209811" y="571499"/>
                </a:lnTo>
                <a:lnTo>
                  <a:pt x="1210849" y="577709"/>
                </a:lnTo>
                <a:lnTo>
                  <a:pt x="1205978" y="571499"/>
                </a:lnTo>
                <a:close/>
              </a:path>
              <a:path w="2852419" h="3149600">
                <a:moveTo>
                  <a:pt x="730990" y="546099"/>
                </a:moveTo>
                <a:lnTo>
                  <a:pt x="794508" y="546099"/>
                </a:lnTo>
                <a:lnTo>
                  <a:pt x="809927" y="558799"/>
                </a:lnTo>
                <a:lnTo>
                  <a:pt x="823376" y="571499"/>
                </a:lnTo>
                <a:lnTo>
                  <a:pt x="763258" y="571499"/>
                </a:lnTo>
                <a:lnTo>
                  <a:pt x="751910" y="558799"/>
                </a:lnTo>
                <a:lnTo>
                  <a:pt x="742424" y="558799"/>
                </a:lnTo>
                <a:lnTo>
                  <a:pt x="730990" y="546099"/>
                </a:lnTo>
                <a:close/>
              </a:path>
              <a:path w="2852419" h="3149600">
                <a:moveTo>
                  <a:pt x="24193" y="558799"/>
                </a:moveTo>
                <a:lnTo>
                  <a:pt x="58756" y="558799"/>
                </a:lnTo>
                <a:lnTo>
                  <a:pt x="59752" y="571499"/>
                </a:lnTo>
                <a:lnTo>
                  <a:pt x="27636" y="571499"/>
                </a:lnTo>
                <a:lnTo>
                  <a:pt x="24193" y="558799"/>
                </a:lnTo>
                <a:close/>
              </a:path>
              <a:path w="2852419" h="3149600">
                <a:moveTo>
                  <a:pt x="15725" y="546099"/>
                </a:moveTo>
                <a:lnTo>
                  <a:pt x="40955" y="546099"/>
                </a:lnTo>
                <a:lnTo>
                  <a:pt x="43792" y="558799"/>
                </a:lnTo>
                <a:lnTo>
                  <a:pt x="16981" y="558799"/>
                </a:lnTo>
                <a:lnTo>
                  <a:pt x="15725" y="546099"/>
                </a:lnTo>
                <a:close/>
              </a:path>
              <a:path w="2852419" h="3149600">
                <a:moveTo>
                  <a:pt x="614522" y="469899"/>
                </a:moveTo>
                <a:lnTo>
                  <a:pt x="674597" y="469899"/>
                </a:lnTo>
                <a:lnTo>
                  <a:pt x="680574" y="482599"/>
                </a:lnTo>
                <a:lnTo>
                  <a:pt x="724103" y="482599"/>
                </a:lnTo>
                <a:lnTo>
                  <a:pt x="739696" y="507999"/>
                </a:lnTo>
                <a:lnTo>
                  <a:pt x="763864" y="533399"/>
                </a:lnTo>
                <a:lnTo>
                  <a:pt x="777010" y="546099"/>
                </a:lnTo>
                <a:lnTo>
                  <a:pt x="727178" y="546099"/>
                </a:lnTo>
                <a:lnTo>
                  <a:pt x="713795" y="533399"/>
                </a:lnTo>
                <a:lnTo>
                  <a:pt x="708034" y="533399"/>
                </a:lnTo>
                <a:lnTo>
                  <a:pt x="692637" y="520699"/>
                </a:lnTo>
                <a:lnTo>
                  <a:pt x="688782" y="520699"/>
                </a:lnTo>
                <a:lnTo>
                  <a:pt x="671348" y="507999"/>
                </a:lnTo>
                <a:lnTo>
                  <a:pt x="657727" y="495299"/>
                </a:lnTo>
                <a:lnTo>
                  <a:pt x="642091" y="495299"/>
                </a:lnTo>
                <a:lnTo>
                  <a:pt x="630310" y="482599"/>
                </a:lnTo>
                <a:lnTo>
                  <a:pt x="614522" y="469899"/>
                </a:lnTo>
                <a:close/>
              </a:path>
              <a:path w="2852419" h="3149600">
                <a:moveTo>
                  <a:pt x="12671" y="533399"/>
                </a:moveTo>
                <a:lnTo>
                  <a:pt x="35757" y="533399"/>
                </a:lnTo>
                <a:lnTo>
                  <a:pt x="34696" y="546099"/>
                </a:lnTo>
                <a:lnTo>
                  <a:pt x="12477" y="546099"/>
                </a:lnTo>
                <a:lnTo>
                  <a:pt x="12671" y="533399"/>
                </a:lnTo>
                <a:close/>
              </a:path>
              <a:path w="2852419" h="3149600">
                <a:moveTo>
                  <a:pt x="19731" y="520699"/>
                </a:moveTo>
                <a:lnTo>
                  <a:pt x="49466" y="520699"/>
                </a:lnTo>
                <a:lnTo>
                  <a:pt x="46997" y="533399"/>
                </a:lnTo>
                <a:lnTo>
                  <a:pt x="18237" y="533399"/>
                </a:lnTo>
                <a:lnTo>
                  <a:pt x="19731" y="520699"/>
                </a:lnTo>
                <a:close/>
              </a:path>
              <a:path w="2852419" h="3149600">
                <a:moveTo>
                  <a:pt x="31837" y="507999"/>
                </a:moveTo>
                <a:lnTo>
                  <a:pt x="69411" y="507999"/>
                </a:lnTo>
                <a:lnTo>
                  <a:pt x="65643" y="520699"/>
                </a:lnTo>
                <a:lnTo>
                  <a:pt x="30473" y="520699"/>
                </a:lnTo>
                <a:lnTo>
                  <a:pt x="31837" y="507999"/>
                </a:lnTo>
                <a:close/>
              </a:path>
              <a:path w="2852419" h="3149600">
                <a:moveTo>
                  <a:pt x="49682" y="495299"/>
                </a:moveTo>
                <a:lnTo>
                  <a:pt x="97023" y="495299"/>
                </a:lnTo>
                <a:lnTo>
                  <a:pt x="81517" y="507999"/>
                </a:lnTo>
                <a:lnTo>
                  <a:pt x="45004" y="507999"/>
                </a:lnTo>
                <a:lnTo>
                  <a:pt x="49682" y="495299"/>
                </a:lnTo>
                <a:close/>
              </a:path>
              <a:path w="2852419" h="3149600">
                <a:moveTo>
                  <a:pt x="74002" y="482599"/>
                </a:moveTo>
                <a:lnTo>
                  <a:pt x="115647" y="482599"/>
                </a:lnTo>
                <a:lnTo>
                  <a:pt x="106876" y="495299"/>
                </a:lnTo>
                <a:lnTo>
                  <a:pt x="64755" y="495299"/>
                </a:lnTo>
                <a:lnTo>
                  <a:pt x="74002" y="482599"/>
                </a:lnTo>
                <a:close/>
              </a:path>
              <a:path w="2852419" h="3149600">
                <a:moveTo>
                  <a:pt x="617381" y="406399"/>
                </a:moveTo>
                <a:lnTo>
                  <a:pt x="648046" y="406399"/>
                </a:lnTo>
                <a:lnTo>
                  <a:pt x="657380" y="419099"/>
                </a:lnTo>
                <a:lnTo>
                  <a:pt x="670374" y="431799"/>
                </a:lnTo>
                <a:lnTo>
                  <a:pt x="687461" y="457199"/>
                </a:lnTo>
                <a:lnTo>
                  <a:pt x="694521" y="457199"/>
                </a:lnTo>
                <a:lnTo>
                  <a:pt x="701732" y="469899"/>
                </a:lnTo>
                <a:lnTo>
                  <a:pt x="712777" y="482599"/>
                </a:lnTo>
                <a:lnTo>
                  <a:pt x="688522" y="482599"/>
                </a:lnTo>
                <a:lnTo>
                  <a:pt x="674943" y="469899"/>
                </a:lnTo>
                <a:lnTo>
                  <a:pt x="657770" y="457199"/>
                </a:lnTo>
                <a:lnTo>
                  <a:pt x="644646" y="444499"/>
                </a:lnTo>
                <a:lnTo>
                  <a:pt x="635204" y="431799"/>
                </a:lnTo>
                <a:lnTo>
                  <a:pt x="621691" y="419099"/>
                </a:lnTo>
                <a:lnTo>
                  <a:pt x="617381" y="406399"/>
                </a:lnTo>
                <a:close/>
              </a:path>
              <a:path w="2852419" h="3149600">
                <a:moveTo>
                  <a:pt x="94706" y="469899"/>
                </a:moveTo>
                <a:lnTo>
                  <a:pt x="135679" y="469899"/>
                </a:lnTo>
                <a:lnTo>
                  <a:pt x="128381" y="482599"/>
                </a:lnTo>
                <a:lnTo>
                  <a:pt x="88902" y="482599"/>
                </a:lnTo>
                <a:lnTo>
                  <a:pt x="94706" y="469899"/>
                </a:lnTo>
                <a:close/>
              </a:path>
              <a:path w="2852419" h="3149600">
                <a:moveTo>
                  <a:pt x="584701" y="457199"/>
                </a:moveTo>
                <a:lnTo>
                  <a:pt x="650472" y="457199"/>
                </a:lnTo>
                <a:lnTo>
                  <a:pt x="662556" y="469899"/>
                </a:lnTo>
                <a:lnTo>
                  <a:pt x="596656" y="469899"/>
                </a:lnTo>
                <a:lnTo>
                  <a:pt x="584701" y="457199"/>
                </a:lnTo>
                <a:close/>
              </a:path>
              <a:path w="2852419" h="3149600">
                <a:moveTo>
                  <a:pt x="117336" y="457199"/>
                </a:moveTo>
                <a:lnTo>
                  <a:pt x="152095" y="457199"/>
                </a:lnTo>
                <a:lnTo>
                  <a:pt x="146616" y="469899"/>
                </a:lnTo>
                <a:lnTo>
                  <a:pt x="109865" y="469899"/>
                </a:lnTo>
                <a:lnTo>
                  <a:pt x="117336" y="457199"/>
                </a:lnTo>
                <a:close/>
              </a:path>
              <a:path w="2852419" h="3149600">
                <a:moveTo>
                  <a:pt x="570235" y="444499"/>
                </a:moveTo>
                <a:lnTo>
                  <a:pt x="628209" y="444499"/>
                </a:lnTo>
                <a:lnTo>
                  <a:pt x="638344" y="457199"/>
                </a:lnTo>
                <a:lnTo>
                  <a:pt x="577945" y="457199"/>
                </a:lnTo>
                <a:lnTo>
                  <a:pt x="570235" y="444499"/>
                </a:lnTo>
                <a:close/>
              </a:path>
              <a:path w="2852419" h="3149600">
                <a:moveTo>
                  <a:pt x="132323" y="444499"/>
                </a:moveTo>
                <a:lnTo>
                  <a:pt x="179490" y="444499"/>
                </a:lnTo>
                <a:lnTo>
                  <a:pt x="173989" y="457199"/>
                </a:lnTo>
                <a:lnTo>
                  <a:pt x="130438" y="457199"/>
                </a:lnTo>
                <a:lnTo>
                  <a:pt x="132323" y="444499"/>
                </a:lnTo>
                <a:close/>
              </a:path>
              <a:path w="2852419" h="3149600">
                <a:moveTo>
                  <a:pt x="539505" y="431799"/>
                </a:moveTo>
                <a:lnTo>
                  <a:pt x="605795" y="431799"/>
                </a:lnTo>
                <a:lnTo>
                  <a:pt x="620088" y="444499"/>
                </a:lnTo>
                <a:lnTo>
                  <a:pt x="544291" y="444499"/>
                </a:lnTo>
                <a:lnTo>
                  <a:pt x="539505" y="431799"/>
                </a:lnTo>
                <a:close/>
              </a:path>
              <a:path w="2852419" h="3149600">
                <a:moveTo>
                  <a:pt x="154867" y="431799"/>
                </a:moveTo>
                <a:lnTo>
                  <a:pt x="205088" y="431799"/>
                </a:lnTo>
                <a:lnTo>
                  <a:pt x="203269" y="444499"/>
                </a:lnTo>
                <a:lnTo>
                  <a:pt x="149215" y="444499"/>
                </a:lnTo>
                <a:lnTo>
                  <a:pt x="154867" y="431799"/>
                </a:lnTo>
                <a:close/>
              </a:path>
              <a:path w="2852419" h="3149600">
                <a:moveTo>
                  <a:pt x="510875" y="419099"/>
                </a:moveTo>
                <a:lnTo>
                  <a:pt x="579222" y="419099"/>
                </a:lnTo>
                <a:lnTo>
                  <a:pt x="581258" y="431799"/>
                </a:lnTo>
                <a:lnTo>
                  <a:pt x="512781" y="431799"/>
                </a:lnTo>
                <a:lnTo>
                  <a:pt x="510875" y="419099"/>
                </a:lnTo>
                <a:close/>
              </a:path>
              <a:path w="2852419" h="3149600">
                <a:moveTo>
                  <a:pt x="181309" y="419099"/>
                </a:moveTo>
                <a:lnTo>
                  <a:pt x="238092" y="419099"/>
                </a:lnTo>
                <a:lnTo>
                  <a:pt x="228910" y="431799"/>
                </a:lnTo>
                <a:lnTo>
                  <a:pt x="173730" y="431799"/>
                </a:lnTo>
                <a:lnTo>
                  <a:pt x="181309" y="419099"/>
                </a:lnTo>
                <a:close/>
              </a:path>
              <a:path w="2852419" h="3149600">
                <a:moveTo>
                  <a:pt x="1069218" y="266699"/>
                </a:moveTo>
                <a:lnTo>
                  <a:pt x="1092824" y="266699"/>
                </a:lnTo>
                <a:lnTo>
                  <a:pt x="1096549" y="279399"/>
                </a:lnTo>
                <a:lnTo>
                  <a:pt x="1103284" y="304799"/>
                </a:lnTo>
                <a:lnTo>
                  <a:pt x="1104995" y="304799"/>
                </a:lnTo>
                <a:lnTo>
                  <a:pt x="1106727" y="317499"/>
                </a:lnTo>
                <a:lnTo>
                  <a:pt x="1115476" y="330199"/>
                </a:lnTo>
                <a:lnTo>
                  <a:pt x="1120804" y="355599"/>
                </a:lnTo>
                <a:lnTo>
                  <a:pt x="1127994" y="368299"/>
                </a:lnTo>
                <a:lnTo>
                  <a:pt x="1137111" y="393699"/>
                </a:lnTo>
                <a:lnTo>
                  <a:pt x="1144517" y="419099"/>
                </a:lnTo>
                <a:lnTo>
                  <a:pt x="1096549" y="419099"/>
                </a:lnTo>
                <a:lnTo>
                  <a:pt x="1094621" y="406399"/>
                </a:lnTo>
                <a:lnTo>
                  <a:pt x="1086868" y="406399"/>
                </a:lnTo>
                <a:lnTo>
                  <a:pt x="1084898" y="393699"/>
                </a:lnTo>
                <a:lnTo>
                  <a:pt x="1074849" y="380999"/>
                </a:lnTo>
                <a:lnTo>
                  <a:pt x="1062332" y="368299"/>
                </a:lnTo>
                <a:lnTo>
                  <a:pt x="1101248" y="368299"/>
                </a:lnTo>
                <a:lnTo>
                  <a:pt x="1098173" y="355599"/>
                </a:lnTo>
                <a:lnTo>
                  <a:pt x="1091503" y="342899"/>
                </a:lnTo>
                <a:lnTo>
                  <a:pt x="1084919" y="317499"/>
                </a:lnTo>
                <a:lnTo>
                  <a:pt x="1083295" y="317499"/>
                </a:lnTo>
                <a:lnTo>
                  <a:pt x="1075109" y="292099"/>
                </a:lnTo>
                <a:lnTo>
                  <a:pt x="1070778" y="279399"/>
                </a:lnTo>
                <a:lnTo>
                  <a:pt x="1069218" y="266699"/>
                </a:lnTo>
                <a:close/>
              </a:path>
              <a:path w="2852419" h="3149600">
                <a:moveTo>
                  <a:pt x="467303" y="406399"/>
                </a:moveTo>
                <a:lnTo>
                  <a:pt x="548709" y="406399"/>
                </a:lnTo>
                <a:lnTo>
                  <a:pt x="554794" y="419099"/>
                </a:lnTo>
                <a:lnTo>
                  <a:pt x="475792" y="419099"/>
                </a:lnTo>
                <a:lnTo>
                  <a:pt x="467303" y="406399"/>
                </a:lnTo>
                <a:close/>
              </a:path>
              <a:path w="2852419" h="3149600">
                <a:moveTo>
                  <a:pt x="209787" y="406399"/>
                </a:moveTo>
                <a:lnTo>
                  <a:pt x="284068" y="406399"/>
                </a:lnTo>
                <a:lnTo>
                  <a:pt x="273045" y="419099"/>
                </a:lnTo>
                <a:lnTo>
                  <a:pt x="204092" y="419099"/>
                </a:lnTo>
                <a:lnTo>
                  <a:pt x="209787" y="406399"/>
                </a:lnTo>
                <a:close/>
              </a:path>
              <a:path w="2852419" h="3149600">
                <a:moveTo>
                  <a:pt x="597219" y="380999"/>
                </a:moveTo>
                <a:lnTo>
                  <a:pt x="624961" y="380999"/>
                </a:lnTo>
                <a:lnTo>
                  <a:pt x="629075" y="393699"/>
                </a:lnTo>
                <a:lnTo>
                  <a:pt x="639059" y="406399"/>
                </a:lnTo>
                <a:lnTo>
                  <a:pt x="610386" y="406399"/>
                </a:lnTo>
                <a:lnTo>
                  <a:pt x="607679" y="393699"/>
                </a:lnTo>
                <a:lnTo>
                  <a:pt x="602351" y="393699"/>
                </a:lnTo>
                <a:lnTo>
                  <a:pt x="597219" y="380999"/>
                </a:lnTo>
                <a:close/>
              </a:path>
              <a:path w="2852419" h="3149600">
                <a:moveTo>
                  <a:pt x="246105" y="393699"/>
                </a:moveTo>
                <a:lnTo>
                  <a:pt x="512283" y="393699"/>
                </a:lnTo>
                <a:lnTo>
                  <a:pt x="520361" y="406399"/>
                </a:lnTo>
                <a:lnTo>
                  <a:pt x="240344" y="406399"/>
                </a:lnTo>
                <a:lnTo>
                  <a:pt x="246105" y="393699"/>
                </a:lnTo>
                <a:close/>
              </a:path>
              <a:path w="2852419" h="3149600">
                <a:moveTo>
                  <a:pt x="2039725" y="380999"/>
                </a:moveTo>
                <a:lnTo>
                  <a:pt x="2063850" y="380999"/>
                </a:lnTo>
                <a:lnTo>
                  <a:pt x="2063438" y="393699"/>
                </a:lnTo>
                <a:lnTo>
                  <a:pt x="2039638" y="393699"/>
                </a:lnTo>
                <a:lnTo>
                  <a:pt x="2039725" y="380999"/>
                </a:lnTo>
                <a:close/>
              </a:path>
              <a:path w="2852419" h="3149600">
                <a:moveTo>
                  <a:pt x="289461" y="380999"/>
                </a:moveTo>
                <a:lnTo>
                  <a:pt x="466999" y="380999"/>
                </a:lnTo>
                <a:lnTo>
                  <a:pt x="474016" y="393699"/>
                </a:lnTo>
                <a:lnTo>
                  <a:pt x="283657" y="393699"/>
                </a:lnTo>
                <a:lnTo>
                  <a:pt x="289461" y="380999"/>
                </a:lnTo>
                <a:close/>
              </a:path>
              <a:path w="2852419" h="3149600">
                <a:moveTo>
                  <a:pt x="2040569" y="368299"/>
                </a:moveTo>
                <a:lnTo>
                  <a:pt x="2064131" y="368299"/>
                </a:lnTo>
                <a:lnTo>
                  <a:pt x="2064066" y="380999"/>
                </a:lnTo>
                <a:lnTo>
                  <a:pt x="2040374" y="380999"/>
                </a:lnTo>
                <a:lnTo>
                  <a:pt x="2040569" y="368299"/>
                </a:lnTo>
                <a:close/>
              </a:path>
              <a:path w="2852419" h="3149600">
                <a:moveTo>
                  <a:pt x="584052" y="368299"/>
                </a:moveTo>
                <a:lnTo>
                  <a:pt x="610711" y="368299"/>
                </a:lnTo>
                <a:lnTo>
                  <a:pt x="615735" y="380999"/>
                </a:lnTo>
                <a:lnTo>
                  <a:pt x="591068" y="380999"/>
                </a:lnTo>
                <a:lnTo>
                  <a:pt x="584052" y="368299"/>
                </a:lnTo>
                <a:close/>
              </a:path>
              <a:path w="2852419" h="3149600">
                <a:moveTo>
                  <a:pt x="2040872" y="355599"/>
                </a:moveTo>
                <a:lnTo>
                  <a:pt x="2064066" y="355599"/>
                </a:lnTo>
                <a:lnTo>
                  <a:pt x="2064153" y="368299"/>
                </a:lnTo>
                <a:lnTo>
                  <a:pt x="2040764" y="368299"/>
                </a:lnTo>
                <a:lnTo>
                  <a:pt x="2040872" y="355599"/>
                </a:lnTo>
                <a:close/>
              </a:path>
              <a:path w="2852419" h="3149600">
                <a:moveTo>
                  <a:pt x="1024108" y="304799"/>
                </a:moveTo>
                <a:lnTo>
                  <a:pt x="1059213" y="304799"/>
                </a:lnTo>
                <a:lnTo>
                  <a:pt x="1066360" y="317499"/>
                </a:lnTo>
                <a:lnTo>
                  <a:pt x="1077946" y="330199"/>
                </a:lnTo>
                <a:lnTo>
                  <a:pt x="1095552" y="355599"/>
                </a:lnTo>
                <a:lnTo>
                  <a:pt x="1101248" y="368299"/>
                </a:lnTo>
                <a:lnTo>
                  <a:pt x="1062332" y="368299"/>
                </a:lnTo>
                <a:lnTo>
                  <a:pt x="1051525" y="342899"/>
                </a:lnTo>
                <a:lnTo>
                  <a:pt x="1040350" y="330199"/>
                </a:lnTo>
                <a:lnTo>
                  <a:pt x="1038077" y="330199"/>
                </a:lnTo>
                <a:lnTo>
                  <a:pt x="1032316" y="317499"/>
                </a:lnTo>
                <a:lnTo>
                  <a:pt x="1024108" y="304799"/>
                </a:lnTo>
                <a:close/>
              </a:path>
              <a:path w="2852419" h="3149600">
                <a:moveTo>
                  <a:pt x="575389" y="355599"/>
                </a:moveTo>
                <a:lnTo>
                  <a:pt x="599016" y="355599"/>
                </a:lnTo>
                <a:lnTo>
                  <a:pt x="607072" y="368299"/>
                </a:lnTo>
                <a:lnTo>
                  <a:pt x="577468" y="368299"/>
                </a:lnTo>
                <a:lnTo>
                  <a:pt x="575389" y="355599"/>
                </a:lnTo>
                <a:close/>
              </a:path>
              <a:path w="2852419" h="3149600">
                <a:moveTo>
                  <a:pt x="2040699" y="342899"/>
                </a:moveTo>
                <a:lnTo>
                  <a:pt x="2063698" y="342899"/>
                </a:lnTo>
                <a:lnTo>
                  <a:pt x="2064001" y="355599"/>
                </a:lnTo>
                <a:lnTo>
                  <a:pt x="2040786" y="355599"/>
                </a:lnTo>
                <a:lnTo>
                  <a:pt x="2040699" y="342899"/>
                </a:lnTo>
                <a:close/>
              </a:path>
              <a:path w="2852419" h="3149600">
                <a:moveTo>
                  <a:pt x="564756" y="342899"/>
                </a:moveTo>
                <a:lnTo>
                  <a:pt x="590570" y="342899"/>
                </a:lnTo>
                <a:lnTo>
                  <a:pt x="596829" y="355599"/>
                </a:lnTo>
                <a:lnTo>
                  <a:pt x="569390" y="355599"/>
                </a:lnTo>
                <a:lnTo>
                  <a:pt x="564756" y="342899"/>
                </a:lnTo>
                <a:close/>
              </a:path>
              <a:path w="2852419" h="3149600">
                <a:moveTo>
                  <a:pt x="2039833" y="330199"/>
                </a:moveTo>
                <a:lnTo>
                  <a:pt x="2062507" y="330199"/>
                </a:lnTo>
                <a:lnTo>
                  <a:pt x="2062919" y="342899"/>
                </a:lnTo>
                <a:lnTo>
                  <a:pt x="2040071" y="342899"/>
                </a:lnTo>
                <a:lnTo>
                  <a:pt x="2039833" y="330199"/>
                </a:lnTo>
                <a:close/>
              </a:path>
              <a:path w="2852419" h="3149600">
                <a:moveTo>
                  <a:pt x="556462" y="330199"/>
                </a:moveTo>
                <a:lnTo>
                  <a:pt x="578659" y="330199"/>
                </a:lnTo>
                <a:lnTo>
                  <a:pt x="584788" y="342899"/>
                </a:lnTo>
                <a:lnTo>
                  <a:pt x="558021" y="342899"/>
                </a:lnTo>
                <a:lnTo>
                  <a:pt x="556462" y="330199"/>
                </a:lnTo>
                <a:close/>
              </a:path>
              <a:path w="2852419" h="3149600">
                <a:moveTo>
                  <a:pt x="2037971" y="317499"/>
                </a:moveTo>
                <a:lnTo>
                  <a:pt x="2061208" y="317499"/>
                </a:lnTo>
                <a:lnTo>
                  <a:pt x="2061684" y="330199"/>
                </a:lnTo>
                <a:lnTo>
                  <a:pt x="2038902" y="330199"/>
                </a:lnTo>
                <a:lnTo>
                  <a:pt x="2037971" y="317499"/>
                </a:lnTo>
                <a:close/>
              </a:path>
              <a:path w="2852419" h="3149600">
                <a:moveTo>
                  <a:pt x="548492" y="317499"/>
                </a:moveTo>
                <a:lnTo>
                  <a:pt x="572509" y="317499"/>
                </a:lnTo>
                <a:lnTo>
                  <a:pt x="575476" y="330199"/>
                </a:lnTo>
                <a:lnTo>
                  <a:pt x="549510" y="330199"/>
                </a:lnTo>
                <a:lnTo>
                  <a:pt x="548492" y="317499"/>
                </a:lnTo>
                <a:close/>
              </a:path>
              <a:path w="2852419" h="3149600">
                <a:moveTo>
                  <a:pt x="2035545" y="304799"/>
                </a:moveTo>
                <a:lnTo>
                  <a:pt x="2058869" y="304799"/>
                </a:lnTo>
                <a:lnTo>
                  <a:pt x="2059280" y="317499"/>
                </a:lnTo>
                <a:lnTo>
                  <a:pt x="2036606" y="317499"/>
                </a:lnTo>
                <a:lnTo>
                  <a:pt x="2035545" y="304799"/>
                </a:lnTo>
                <a:close/>
              </a:path>
              <a:path w="2852419" h="3149600">
                <a:moveTo>
                  <a:pt x="540241" y="304799"/>
                </a:moveTo>
                <a:lnTo>
                  <a:pt x="564063" y="304799"/>
                </a:lnTo>
                <a:lnTo>
                  <a:pt x="565601" y="317499"/>
                </a:lnTo>
                <a:lnTo>
                  <a:pt x="541627" y="317499"/>
                </a:lnTo>
                <a:lnTo>
                  <a:pt x="540241" y="304799"/>
                </a:lnTo>
                <a:close/>
              </a:path>
              <a:path w="2852419" h="3149600">
                <a:moveTo>
                  <a:pt x="2032491" y="292099"/>
                </a:moveTo>
                <a:lnTo>
                  <a:pt x="2054733" y="292099"/>
                </a:lnTo>
                <a:lnTo>
                  <a:pt x="2056270" y="304799"/>
                </a:lnTo>
                <a:lnTo>
                  <a:pt x="2033704" y="304799"/>
                </a:lnTo>
                <a:lnTo>
                  <a:pt x="2032491" y="292099"/>
                </a:lnTo>
                <a:close/>
              </a:path>
              <a:path w="2852419" h="3149600">
                <a:moveTo>
                  <a:pt x="1003426" y="279399"/>
                </a:moveTo>
                <a:lnTo>
                  <a:pt x="1041910" y="279399"/>
                </a:lnTo>
                <a:lnTo>
                  <a:pt x="1048190" y="292099"/>
                </a:lnTo>
                <a:lnTo>
                  <a:pt x="1053128" y="304799"/>
                </a:lnTo>
                <a:lnTo>
                  <a:pt x="1018131" y="304799"/>
                </a:lnTo>
                <a:lnTo>
                  <a:pt x="1013280" y="292099"/>
                </a:lnTo>
                <a:lnTo>
                  <a:pt x="1009620" y="292099"/>
                </a:lnTo>
                <a:lnTo>
                  <a:pt x="1003426" y="279399"/>
                </a:lnTo>
                <a:close/>
              </a:path>
              <a:path w="2852419" h="3149600">
                <a:moveTo>
                  <a:pt x="536754" y="292099"/>
                </a:moveTo>
                <a:lnTo>
                  <a:pt x="557934" y="292099"/>
                </a:lnTo>
                <a:lnTo>
                  <a:pt x="558454" y="304799"/>
                </a:lnTo>
                <a:lnTo>
                  <a:pt x="537014" y="304799"/>
                </a:lnTo>
                <a:lnTo>
                  <a:pt x="536754" y="292099"/>
                </a:lnTo>
                <a:close/>
              </a:path>
              <a:path w="2852419" h="3149600">
                <a:moveTo>
                  <a:pt x="2026558" y="279399"/>
                </a:moveTo>
                <a:lnTo>
                  <a:pt x="2050921" y="279399"/>
                </a:lnTo>
                <a:lnTo>
                  <a:pt x="2052350" y="292099"/>
                </a:lnTo>
                <a:lnTo>
                  <a:pt x="2027749" y="292099"/>
                </a:lnTo>
                <a:lnTo>
                  <a:pt x="2026558" y="279399"/>
                </a:lnTo>
                <a:close/>
              </a:path>
              <a:path w="2852419" h="3149600">
                <a:moveTo>
                  <a:pt x="539570" y="279399"/>
                </a:moveTo>
                <a:lnTo>
                  <a:pt x="571426" y="279399"/>
                </a:lnTo>
                <a:lnTo>
                  <a:pt x="566943" y="292099"/>
                </a:lnTo>
                <a:lnTo>
                  <a:pt x="538703" y="292099"/>
                </a:lnTo>
                <a:lnTo>
                  <a:pt x="539570" y="279399"/>
                </a:lnTo>
                <a:close/>
              </a:path>
              <a:path w="2852419" h="3149600">
                <a:moveTo>
                  <a:pt x="2019953" y="266699"/>
                </a:moveTo>
                <a:lnTo>
                  <a:pt x="2044511" y="266699"/>
                </a:lnTo>
                <a:lnTo>
                  <a:pt x="2046330" y="279399"/>
                </a:lnTo>
                <a:lnTo>
                  <a:pt x="2022032" y="279399"/>
                </a:lnTo>
                <a:lnTo>
                  <a:pt x="2019953" y="266699"/>
                </a:lnTo>
                <a:close/>
              </a:path>
              <a:path w="2852419" h="3149600">
                <a:moveTo>
                  <a:pt x="976399" y="241299"/>
                </a:moveTo>
                <a:lnTo>
                  <a:pt x="1011678" y="241299"/>
                </a:lnTo>
                <a:lnTo>
                  <a:pt x="1013020" y="253999"/>
                </a:lnTo>
                <a:lnTo>
                  <a:pt x="1021120" y="253999"/>
                </a:lnTo>
                <a:lnTo>
                  <a:pt x="1029046" y="266699"/>
                </a:lnTo>
                <a:lnTo>
                  <a:pt x="1034243" y="279399"/>
                </a:lnTo>
                <a:lnTo>
                  <a:pt x="999658" y="279399"/>
                </a:lnTo>
                <a:lnTo>
                  <a:pt x="993335" y="266699"/>
                </a:lnTo>
                <a:lnTo>
                  <a:pt x="989480" y="266699"/>
                </a:lnTo>
                <a:lnTo>
                  <a:pt x="982983" y="253999"/>
                </a:lnTo>
                <a:lnTo>
                  <a:pt x="976399" y="241299"/>
                </a:lnTo>
                <a:close/>
              </a:path>
              <a:path w="2852419" h="3149600">
                <a:moveTo>
                  <a:pt x="550961" y="266699"/>
                </a:moveTo>
                <a:lnTo>
                  <a:pt x="585113" y="266699"/>
                </a:lnTo>
                <a:lnTo>
                  <a:pt x="580652" y="279399"/>
                </a:lnTo>
                <a:lnTo>
                  <a:pt x="550420" y="279399"/>
                </a:lnTo>
                <a:lnTo>
                  <a:pt x="550961" y="266699"/>
                </a:lnTo>
                <a:close/>
              </a:path>
              <a:path w="2852419" h="3149600">
                <a:moveTo>
                  <a:pt x="2011788" y="253999"/>
                </a:moveTo>
                <a:lnTo>
                  <a:pt x="2036953" y="253999"/>
                </a:lnTo>
                <a:lnTo>
                  <a:pt x="2039162" y="266699"/>
                </a:lnTo>
                <a:lnTo>
                  <a:pt x="2013629" y="266699"/>
                </a:lnTo>
                <a:lnTo>
                  <a:pt x="2011788" y="253999"/>
                </a:lnTo>
                <a:close/>
              </a:path>
              <a:path w="2852419" h="3149600">
                <a:moveTo>
                  <a:pt x="1040632" y="190499"/>
                </a:moveTo>
                <a:lnTo>
                  <a:pt x="1065190" y="190499"/>
                </a:lnTo>
                <a:lnTo>
                  <a:pt x="1068612" y="203199"/>
                </a:lnTo>
                <a:lnTo>
                  <a:pt x="1071601" y="215899"/>
                </a:lnTo>
                <a:lnTo>
                  <a:pt x="1074611" y="215899"/>
                </a:lnTo>
                <a:lnTo>
                  <a:pt x="1078617" y="228599"/>
                </a:lnTo>
                <a:lnTo>
                  <a:pt x="1083512" y="241299"/>
                </a:lnTo>
                <a:lnTo>
                  <a:pt x="1084464" y="241299"/>
                </a:lnTo>
                <a:lnTo>
                  <a:pt x="1088601" y="253999"/>
                </a:lnTo>
                <a:lnTo>
                  <a:pt x="1090766" y="266699"/>
                </a:lnTo>
                <a:lnTo>
                  <a:pt x="1067594" y="266699"/>
                </a:lnTo>
                <a:lnTo>
                  <a:pt x="1065450" y="253999"/>
                </a:lnTo>
                <a:lnTo>
                  <a:pt x="1061855" y="253999"/>
                </a:lnTo>
                <a:lnTo>
                  <a:pt x="1053193" y="228599"/>
                </a:lnTo>
                <a:lnTo>
                  <a:pt x="1049251" y="215899"/>
                </a:lnTo>
                <a:lnTo>
                  <a:pt x="1046328" y="203199"/>
                </a:lnTo>
                <a:lnTo>
                  <a:pt x="1043447" y="203199"/>
                </a:lnTo>
                <a:lnTo>
                  <a:pt x="1040632" y="190499"/>
                </a:lnTo>
                <a:close/>
              </a:path>
              <a:path w="2852419" h="3149600">
                <a:moveTo>
                  <a:pt x="569109" y="253999"/>
                </a:moveTo>
                <a:lnTo>
                  <a:pt x="603521" y="253999"/>
                </a:lnTo>
                <a:lnTo>
                  <a:pt x="594772" y="266699"/>
                </a:lnTo>
                <a:lnTo>
                  <a:pt x="563283" y="266699"/>
                </a:lnTo>
                <a:lnTo>
                  <a:pt x="569109" y="253999"/>
                </a:lnTo>
                <a:close/>
              </a:path>
              <a:path w="2852419" h="3149600">
                <a:moveTo>
                  <a:pt x="2001891" y="241299"/>
                </a:moveTo>
                <a:lnTo>
                  <a:pt x="2028377" y="241299"/>
                </a:lnTo>
                <a:lnTo>
                  <a:pt x="2031387" y="253999"/>
                </a:lnTo>
                <a:lnTo>
                  <a:pt x="2003667" y="253999"/>
                </a:lnTo>
                <a:lnTo>
                  <a:pt x="2001891" y="241299"/>
                </a:lnTo>
                <a:close/>
              </a:path>
              <a:path w="2852419" h="3149600">
                <a:moveTo>
                  <a:pt x="587387" y="241299"/>
                </a:moveTo>
                <a:lnTo>
                  <a:pt x="622492" y="241299"/>
                </a:lnTo>
                <a:lnTo>
                  <a:pt x="614696" y="253999"/>
                </a:lnTo>
                <a:lnTo>
                  <a:pt x="578703" y="253999"/>
                </a:lnTo>
                <a:lnTo>
                  <a:pt x="587387" y="241299"/>
                </a:lnTo>
                <a:close/>
              </a:path>
              <a:path w="2852419" h="3149600">
                <a:moveTo>
                  <a:pt x="1986277" y="228599"/>
                </a:moveTo>
                <a:lnTo>
                  <a:pt x="2018913" y="228599"/>
                </a:lnTo>
                <a:lnTo>
                  <a:pt x="2021880" y="241299"/>
                </a:lnTo>
                <a:lnTo>
                  <a:pt x="1990630" y="241299"/>
                </a:lnTo>
                <a:lnTo>
                  <a:pt x="1986277" y="228599"/>
                </a:lnTo>
                <a:close/>
              </a:path>
              <a:path w="2852419" h="3149600">
                <a:moveTo>
                  <a:pt x="967044" y="228599"/>
                </a:moveTo>
                <a:lnTo>
                  <a:pt x="1000654" y="228599"/>
                </a:lnTo>
                <a:lnTo>
                  <a:pt x="1006198" y="241299"/>
                </a:lnTo>
                <a:lnTo>
                  <a:pt x="971072" y="241299"/>
                </a:lnTo>
                <a:lnTo>
                  <a:pt x="967044" y="228599"/>
                </a:lnTo>
                <a:close/>
              </a:path>
              <a:path w="2852419" h="3149600">
                <a:moveTo>
                  <a:pt x="600446" y="228599"/>
                </a:moveTo>
                <a:lnTo>
                  <a:pt x="638756" y="228599"/>
                </a:lnTo>
                <a:lnTo>
                  <a:pt x="630526" y="241299"/>
                </a:lnTo>
                <a:lnTo>
                  <a:pt x="592866" y="241299"/>
                </a:lnTo>
                <a:lnTo>
                  <a:pt x="600446" y="228599"/>
                </a:lnTo>
                <a:close/>
              </a:path>
              <a:path w="2852419" h="3149600">
                <a:moveTo>
                  <a:pt x="1971117" y="215899"/>
                </a:moveTo>
                <a:lnTo>
                  <a:pt x="2005248" y="215899"/>
                </a:lnTo>
                <a:lnTo>
                  <a:pt x="2008150" y="228599"/>
                </a:lnTo>
                <a:lnTo>
                  <a:pt x="1974972" y="228599"/>
                </a:lnTo>
                <a:lnTo>
                  <a:pt x="1971117" y="215899"/>
                </a:lnTo>
                <a:close/>
              </a:path>
              <a:path w="2852419" h="3149600">
                <a:moveTo>
                  <a:pt x="950585" y="215899"/>
                </a:moveTo>
                <a:lnTo>
                  <a:pt x="987921" y="215899"/>
                </a:lnTo>
                <a:lnTo>
                  <a:pt x="992208" y="228599"/>
                </a:lnTo>
                <a:lnTo>
                  <a:pt x="956129" y="228599"/>
                </a:lnTo>
                <a:lnTo>
                  <a:pt x="950585" y="215899"/>
                </a:lnTo>
                <a:close/>
              </a:path>
              <a:path w="2852419" h="3149600">
                <a:moveTo>
                  <a:pt x="615605" y="215899"/>
                </a:moveTo>
                <a:lnTo>
                  <a:pt x="655539" y="215899"/>
                </a:lnTo>
                <a:lnTo>
                  <a:pt x="645014" y="228599"/>
                </a:lnTo>
                <a:lnTo>
                  <a:pt x="614327" y="228599"/>
                </a:lnTo>
                <a:lnTo>
                  <a:pt x="615605" y="215899"/>
                </a:lnTo>
                <a:close/>
              </a:path>
              <a:path w="2852419" h="3149600">
                <a:moveTo>
                  <a:pt x="1954291" y="203199"/>
                </a:moveTo>
                <a:lnTo>
                  <a:pt x="1988767" y="203199"/>
                </a:lnTo>
                <a:lnTo>
                  <a:pt x="1992124" y="215899"/>
                </a:lnTo>
                <a:lnTo>
                  <a:pt x="1957994" y="215899"/>
                </a:lnTo>
                <a:lnTo>
                  <a:pt x="1954291" y="203199"/>
                </a:lnTo>
                <a:close/>
              </a:path>
              <a:path w="2852419" h="3149600">
                <a:moveTo>
                  <a:pt x="1360214" y="126999"/>
                </a:moveTo>
                <a:lnTo>
                  <a:pt x="1387783" y="126999"/>
                </a:lnTo>
                <a:lnTo>
                  <a:pt x="1389624" y="139699"/>
                </a:lnTo>
                <a:lnTo>
                  <a:pt x="1392656" y="139699"/>
                </a:lnTo>
                <a:lnTo>
                  <a:pt x="1394475" y="152399"/>
                </a:lnTo>
                <a:lnTo>
                  <a:pt x="1397463" y="152399"/>
                </a:lnTo>
                <a:lnTo>
                  <a:pt x="1398048" y="165099"/>
                </a:lnTo>
                <a:lnTo>
                  <a:pt x="1401600" y="165099"/>
                </a:lnTo>
                <a:lnTo>
                  <a:pt x="1403332" y="177799"/>
                </a:lnTo>
                <a:lnTo>
                  <a:pt x="1406234" y="190499"/>
                </a:lnTo>
                <a:lnTo>
                  <a:pt x="1409093" y="203199"/>
                </a:lnTo>
                <a:lnTo>
                  <a:pt x="1412471" y="215899"/>
                </a:lnTo>
                <a:lnTo>
                  <a:pt x="1386159" y="215899"/>
                </a:lnTo>
                <a:lnTo>
                  <a:pt x="1383560" y="203199"/>
                </a:lnTo>
                <a:lnTo>
                  <a:pt x="1381459" y="190499"/>
                </a:lnTo>
                <a:lnTo>
                  <a:pt x="1379878" y="190499"/>
                </a:lnTo>
                <a:lnTo>
                  <a:pt x="1378795" y="177799"/>
                </a:lnTo>
                <a:lnTo>
                  <a:pt x="1376175" y="177799"/>
                </a:lnTo>
                <a:lnTo>
                  <a:pt x="1371900" y="165099"/>
                </a:lnTo>
                <a:lnTo>
                  <a:pt x="1367748" y="152399"/>
                </a:lnTo>
                <a:lnTo>
                  <a:pt x="1363820" y="139699"/>
                </a:lnTo>
                <a:lnTo>
                  <a:pt x="1360214" y="126999"/>
                </a:lnTo>
                <a:close/>
              </a:path>
              <a:path w="2852419" h="3149600">
                <a:moveTo>
                  <a:pt x="939389" y="203199"/>
                </a:moveTo>
                <a:lnTo>
                  <a:pt x="979236" y="203199"/>
                </a:lnTo>
                <a:lnTo>
                  <a:pt x="985040" y="215899"/>
                </a:lnTo>
                <a:lnTo>
                  <a:pt x="943612" y="215899"/>
                </a:lnTo>
                <a:lnTo>
                  <a:pt x="939389" y="203199"/>
                </a:lnTo>
                <a:close/>
              </a:path>
              <a:path w="2852419" h="3149600">
                <a:moveTo>
                  <a:pt x="643585" y="203199"/>
                </a:moveTo>
                <a:lnTo>
                  <a:pt x="670396" y="203199"/>
                </a:lnTo>
                <a:lnTo>
                  <a:pt x="659784" y="215899"/>
                </a:lnTo>
                <a:lnTo>
                  <a:pt x="632973" y="215899"/>
                </a:lnTo>
                <a:lnTo>
                  <a:pt x="643585" y="203199"/>
                </a:lnTo>
                <a:close/>
              </a:path>
              <a:path w="2852419" h="3149600">
                <a:moveTo>
                  <a:pt x="1928021" y="190499"/>
                </a:moveTo>
                <a:lnTo>
                  <a:pt x="1972157" y="190499"/>
                </a:lnTo>
                <a:lnTo>
                  <a:pt x="1975925" y="203199"/>
                </a:lnTo>
                <a:lnTo>
                  <a:pt x="1935861" y="203199"/>
                </a:lnTo>
                <a:lnTo>
                  <a:pt x="1928021" y="190499"/>
                </a:lnTo>
                <a:close/>
              </a:path>
              <a:path w="2852419" h="3149600">
                <a:moveTo>
                  <a:pt x="927240" y="190499"/>
                </a:moveTo>
                <a:lnTo>
                  <a:pt x="966632" y="190499"/>
                </a:lnTo>
                <a:lnTo>
                  <a:pt x="974082" y="203199"/>
                </a:lnTo>
                <a:lnTo>
                  <a:pt x="929405" y="203199"/>
                </a:lnTo>
                <a:lnTo>
                  <a:pt x="927240" y="190499"/>
                </a:lnTo>
                <a:close/>
              </a:path>
              <a:path w="2852419" h="3149600">
                <a:moveTo>
                  <a:pt x="654283" y="190499"/>
                </a:moveTo>
                <a:lnTo>
                  <a:pt x="699480" y="190499"/>
                </a:lnTo>
                <a:lnTo>
                  <a:pt x="689258" y="203199"/>
                </a:lnTo>
                <a:lnTo>
                  <a:pt x="647851" y="203199"/>
                </a:lnTo>
                <a:lnTo>
                  <a:pt x="654283" y="190499"/>
                </a:lnTo>
                <a:close/>
              </a:path>
              <a:path w="2852419" h="3149600">
                <a:moveTo>
                  <a:pt x="1907145" y="177799"/>
                </a:moveTo>
                <a:lnTo>
                  <a:pt x="1950999" y="177799"/>
                </a:lnTo>
                <a:lnTo>
                  <a:pt x="1952710" y="190499"/>
                </a:lnTo>
                <a:lnTo>
                  <a:pt x="1922586" y="190499"/>
                </a:lnTo>
                <a:lnTo>
                  <a:pt x="1907145" y="177799"/>
                </a:lnTo>
                <a:close/>
              </a:path>
              <a:path w="2852419" h="3149600">
                <a:moveTo>
                  <a:pt x="1034135" y="165099"/>
                </a:moveTo>
                <a:lnTo>
                  <a:pt x="1056116" y="165099"/>
                </a:lnTo>
                <a:lnTo>
                  <a:pt x="1059127" y="177799"/>
                </a:lnTo>
                <a:lnTo>
                  <a:pt x="1061400" y="190499"/>
                </a:lnTo>
                <a:lnTo>
                  <a:pt x="1039268" y="190499"/>
                </a:lnTo>
                <a:lnTo>
                  <a:pt x="1037059" y="177799"/>
                </a:lnTo>
                <a:lnTo>
                  <a:pt x="1035781" y="177799"/>
                </a:lnTo>
                <a:lnTo>
                  <a:pt x="1034135" y="165099"/>
                </a:lnTo>
                <a:close/>
              </a:path>
              <a:path w="2852419" h="3149600">
                <a:moveTo>
                  <a:pt x="911214" y="177799"/>
                </a:moveTo>
                <a:lnTo>
                  <a:pt x="952924" y="177799"/>
                </a:lnTo>
                <a:lnTo>
                  <a:pt x="959053" y="190499"/>
                </a:lnTo>
                <a:lnTo>
                  <a:pt x="915632" y="190499"/>
                </a:lnTo>
                <a:lnTo>
                  <a:pt x="911214" y="177799"/>
                </a:lnTo>
                <a:close/>
              </a:path>
              <a:path w="2852419" h="3149600">
                <a:moveTo>
                  <a:pt x="671283" y="177799"/>
                </a:moveTo>
                <a:lnTo>
                  <a:pt x="717000" y="177799"/>
                </a:lnTo>
                <a:lnTo>
                  <a:pt x="707428" y="190499"/>
                </a:lnTo>
                <a:lnTo>
                  <a:pt x="660672" y="190499"/>
                </a:lnTo>
                <a:lnTo>
                  <a:pt x="671283" y="177799"/>
                </a:lnTo>
                <a:close/>
              </a:path>
              <a:path w="2852419" h="3149600">
                <a:moveTo>
                  <a:pt x="1879901" y="165099"/>
                </a:moveTo>
                <a:lnTo>
                  <a:pt x="1919272" y="165099"/>
                </a:lnTo>
                <a:lnTo>
                  <a:pt x="1928130" y="177799"/>
                </a:lnTo>
                <a:lnTo>
                  <a:pt x="1881439" y="177799"/>
                </a:lnTo>
                <a:lnTo>
                  <a:pt x="1879901" y="165099"/>
                </a:lnTo>
                <a:close/>
              </a:path>
              <a:path w="2852419" h="3149600">
                <a:moveTo>
                  <a:pt x="894105" y="165099"/>
                </a:moveTo>
                <a:lnTo>
                  <a:pt x="934841" y="165099"/>
                </a:lnTo>
                <a:lnTo>
                  <a:pt x="939627" y="177799"/>
                </a:lnTo>
                <a:lnTo>
                  <a:pt x="894842" y="177799"/>
                </a:lnTo>
                <a:lnTo>
                  <a:pt x="894105" y="165099"/>
                </a:lnTo>
                <a:close/>
              </a:path>
              <a:path w="2852419" h="3149600">
                <a:moveTo>
                  <a:pt x="693979" y="165099"/>
                </a:moveTo>
                <a:lnTo>
                  <a:pt x="731293" y="165099"/>
                </a:lnTo>
                <a:lnTo>
                  <a:pt x="722522" y="177799"/>
                </a:lnTo>
                <a:lnTo>
                  <a:pt x="683801" y="177799"/>
                </a:lnTo>
                <a:lnTo>
                  <a:pt x="693979" y="165099"/>
                </a:lnTo>
                <a:close/>
              </a:path>
              <a:path w="2852419" h="3149600">
                <a:moveTo>
                  <a:pt x="1848564" y="152399"/>
                </a:moveTo>
                <a:lnTo>
                  <a:pt x="1893371" y="152399"/>
                </a:lnTo>
                <a:lnTo>
                  <a:pt x="1904178" y="165099"/>
                </a:lnTo>
                <a:lnTo>
                  <a:pt x="1859652" y="165099"/>
                </a:lnTo>
                <a:lnTo>
                  <a:pt x="1848564" y="152399"/>
                </a:lnTo>
                <a:close/>
              </a:path>
              <a:path w="2852419" h="3149600">
                <a:moveTo>
                  <a:pt x="1029696" y="152399"/>
                </a:moveTo>
                <a:lnTo>
                  <a:pt x="1051503" y="152399"/>
                </a:lnTo>
                <a:lnTo>
                  <a:pt x="1052954" y="165099"/>
                </a:lnTo>
                <a:lnTo>
                  <a:pt x="1031082" y="165099"/>
                </a:lnTo>
                <a:lnTo>
                  <a:pt x="1029696" y="152399"/>
                </a:lnTo>
                <a:close/>
              </a:path>
              <a:path w="2852419" h="3149600">
                <a:moveTo>
                  <a:pt x="870500" y="152399"/>
                </a:moveTo>
                <a:lnTo>
                  <a:pt x="920245" y="152399"/>
                </a:lnTo>
                <a:lnTo>
                  <a:pt x="924338" y="165099"/>
                </a:lnTo>
                <a:lnTo>
                  <a:pt x="875113" y="165099"/>
                </a:lnTo>
                <a:lnTo>
                  <a:pt x="870500" y="152399"/>
                </a:lnTo>
                <a:close/>
              </a:path>
              <a:path w="2852419" h="3149600">
                <a:moveTo>
                  <a:pt x="711391" y="152399"/>
                </a:moveTo>
                <a:lnTo>
                  <a:pt x="756090" y="152399"/>
                </a:lnTo>
                <a:lnTo>
                  <a:pt x="752127" y="165099"/>
                </a:lnTo>
                <a:lnTo>
                  <a:pt x="709529" y="165099"/>
                </a:lnTo>
                <a:lnTo>
                  <a:pt x="711391" y="152399"/>
                </a:lnTo>
                <a:close/>
              </a:path>
              <a:path w="2852419" h="3149600">
                <a:moveTo>
                  <a:pt x="1818051" y="139699"/>
                </a:moveTo>
                <a:lnTo>
                  <a:pt x="1874487" y="139699"/>
                </a:lnTo>
                <a:lnTo>
                  <a:pt x="1882413" y="152399"/>
                </a:lnTo>
                <a:lnTo>
                  <a:pt x="1821277" y="152399"/>
                </a:lnTo>
                <a:lnTo>
                  <a:pt x="1818051" y="139699"/>
                </a:lnTo>
                <a:close/>
              </a:path>
              <a:path w="2852419" h="3149600">
                <a:moveTo>
                  <a:pt x="1027508" y="139699"/>
                </a:moveTo>
                <a:lnTo>
                  <a:pt x="1049186" y="139699"/>
                </a:lnTo>
                <a:lnTo>
                  <a:pt x="1049814" y="152399"/>
                </a:lnTo>
                <a:lnTo>
                  <a:pt x="1028721" y="152399"/>
                </a:lnTo>
                <a:lnTo>
                  <a:pt x="1027508" y="139699"/>
                </a:lnTo>
                <a:close/>
              </a:path>
              <a:path w="2852419" h="3149600">
                <a:moveTo>
                  <a:pt x="818113" y="139699"/>
                </a:moveTo>
                <a:lnTo>
                  <a:pt x="896682" y="139699"/>
                </a:lnTo>
                <a:lnTo>
                  <a:pt x="901815" y="152399"/>
                </a:lnTo>
                <a:lnTo>
                  <a:pt x="820560" y="152399"/>
                </a:lnTo>
                <a:lnTo>
                  <a:pt x="818113" y="139699"/>
                </a:lnTo>
                <a:close/>
              </a:path>
              <a:path w="2852419" h="3149600">
                <a:moveTo>
                  <a:pt x="737508" y="139699"/>
                </a:moveTo>
                <a:lnTo>
                  <a:pt x="808216" y="139699"/>
                </a:lnTo>
                <a:lnTo>
                  <a:pt x="804881" y="152399"/>
                </a:lnTo>
                <a:lnTo>
                  <a:pt x="729712" y="152399"/>
                </a:lnTo>
                <a:lnTo>
                  <a:pt x="737508" y="139699"/>
                </a:lnTo>
                <a:close/>
              </a:path>
              <a:path w="2852419" h="3149600">
                <a:moveTo>
                  <a:pt x="1780650" y="126999"/>
                </a:moveTo>
                <a:lnTo>
                  <a:pt x="1845381" y="126999"/>
                </a:lnTo>
                <a:lnTo>
                  <a:pt x="1856794" y="139699"/>
                </a:lnTo>
                <a:lnTo>
                  <a:pt x="1788793" y="139699"/>
                </a:lnTo>
                <a:lnTo>
                  <a:pt x="1780650" y="126999"/>
                </a:lnTo>
                <a:close/>
              </a:path>
              <a:path w="2852419" h="3149600">
                <a:moveTo>
                  <a:pt x="1025039" y="126999"/>
                </a:moveTo>
                <a:lnTo>
                  <a:pt x="1045830" y="126999"/>
                </a:lnTo>
                <a:lnTo>
                  <a:pt x="1046739" y="139699"/>
                </a:lnTo>
                <a:lnTo>
                  <a:pt x="1025711" y="139699"/>
                </a:lnTo>
                <a:lnTo>
                  <a:pt x="1025039" y="126999"/>
                </a:lnTo>
                <a:close/>
              </a:path>
              <a:path w="2852419" h="3149600">
                <a:moveTo>
                  <a:pt x="759208" y="126999"/>
                </a:moveTo>
                <a:lnTo>
                  <a:pt x="872059" y="126999"/>
                </a:lnTo>
                <a:lnTo>
                  <a:pt x="877430" y="139699"/>
                </a:lnTo>
                <a:lnTo>
                  <a:pt x="756155" y="139699"/>
                </a:lnTo>
                <a:lnTo>
                  <a:pt x="759208" y="126999"/>
                </a:lnTo>
                <a:close/>
              </a:path>
              <a:path w="2852419" h="3149600">
                <a:moveTo>
                  <a:pt x="1701691" y="114299"/>
                </a:moveTo>
                <a:lnTo>
                  <a:pt x="1810449" y="114299"/>
                </a:lnTo>
                <a:lnTo>
                  <a:pt x="1813806" y="126999"/>
                </a:lnTo>
                <a:lnTo>
                  <a:pt x="1701670" y="126999"/>
                </a:lnTo>
                <a:lnTo>
                  <a:pt x="1701691" y="114299"/>
                </a:lnTo>
                <a:close/>
              </a:path>
              <a:path w="2852419" h="3149600">
                <a:moveTo>
                  <a:pt x="1357810" y="114299"/>
                </a:moveTo>
                <a:lnTo>
                  <a:pt x="1384664" y="114299"/>
                </a:lnTo>
                <a:lnTo>
                  <a:pt x="1385920" y="126999"/>
                </a:lnTo>
                <a:lnTo>
                  <a:pt x="1360279" y="126999"/>
                </a:lnTo>
                <a:lnTo>
                  <a:pt x="1357810" y="114299"/>
                </a:lnTo>
                <a:close/>
              </a:path>
              <a:path w="2852419" h="3149600">
                <a:moveTo>
                  <a:pt x="1023394" y="114299"/>
                </a:moveTo>
                <a:lnTo>
                  <a:pt x="1074546" y="114299"/>
                </a:lnTo>
                <a:lnTo>
                  <a:pt x="1070973" y="126999"/>
                </a:lnTo>
                <a:lnTo>
                  <a:pt x="1023827" y="126999"/>
                </a:lnTo>
                <a:lnTo>
                  <a:pt x="1023394" y="114299"/>
                </a:lnTo>
                <a:close/>
              </a:path>
              <a:path w="2852419" h="3149600">
                <a:moveTo>
                  <a:pt x="1703662" y="101599"/>
                </a:moveTo>
                <a:lnTo>
                  <a:pt x="1769692" y="101599"/>
                </a:lnTo>
                <a:lnTo>
                  <a:pt x="1776514" y="114299"/>
                </a:lnTo>
                <a:lnTo>
                  <a:pt x="1703186" y="114299"/>
                </a:lnTo>
                <a:lnTo>
                  <a:pt x="1703662" y="101599"/>
                </a:lnTo>
                <a:close/>
              </a:path>
              <a:path w="2852419" h="3149600">
                <a:moveTo>
                  <a:pt x="1353241" y="101599"/>
                </a:moveTo>
                <a:lnTo>
                  <a:pt x="1384166" y="101599"/>
                </a:lnTo>
                <a:lnTo>
                  <a:pt x="1383040" y="114299"/>
                </a:lnTo>
                <a:lnTo>
                  <a:pt x="1354389" y="114299"/>
                </a:lnTo>
                <a:lnTo>
                  <a:pt x="1353241" y="101599"/>
                </a:lnTo>
                <a:close/>
              </a:path>
              <a:path w="2852419" h="3149600">
                <a:moveTo>
                  <a:pt x="1023004" y="101599"/>
                </a:moveTo>
                <a:lnTo>
                  <a:pt x="1135530" y="101599"/>
                </a:lnTo>
                <a:lnTo>
                  <a:pt x="1116386" y="114299"/>
                </a:lnTo>
                <a:lnTo>
                  <a:pt x="1022982" y="114299"/>
                </a:lnTo>
                <a:lnTo>
                  <a:pt x="1023004" y="101599"/>
                </a:lnTo>
                <a:close/>
              </a:path>
              <a:path w="2852419" h="3149600">
                <a:moveTo>
                  <a:pt x="1339121" y="76199"/>
                </a:moveTo>
                <a:lnTo>
                  <a:pt x="1388736" y="76199"/>
                </a:lnTo>
                <a:lnTo>
                  <a:pt x="1386007" y="88899"/>
                </a:lnTo>
                <a:lnTo>
                  <a:pt x="1385379" y="101599"/>
                </a:lnTo>
                <a:lnTo>
                  <a:pt x="1348368" y="101599"/>
                </a:lnTo>
                <a:lnTo>
                  <a:pt x="1347242" y="88899"/>
                </a:lnTo>
                <a:lnTo>
                  <a:pt x="1341048" y="88899"/>
                </a:lnTo>
                <a:lnTo>
                  <a:pt x="1339121" y="76199"/>
                </a:lnTo>
                <a:close/>
              </a:path>
              <a:path w="2852419" h="3149600">
                <a:moveTo>
                  <a:pt x="1093603" y="88899"/>
                </a:moveTo>
                <a:lnTo>
                  <a:pt x="1164268" y="88899"/>
                </a:lnTo>
                <a:lnTo>
                  <a:pt x="1161474" y="101599"/>
                </a:lnTo>
                <a:lnTo>
                  <a:pt x="1092780" y="101599"/>
                </a:lnTo>
                <a:lnTo>
                  <a:pt x="1093603" y="88899"/>
                </a:lnTo>
                <a:close/>
              </a:path>
              <a:path w="2852419" h="3149600">
                <a:moveTo>
                  <a:pt x="1133711" y="76199"/>
                </a:moveTo>
                <a:lnTo>
                  <a:pt x="1203747" y="76199"/>
                </a:lnTo>
                <a:lnTo>
                  <a:pt x="1196969" y="88899"/>
                </a:lnTo>
                <a:lnTo>
                  <a:pt x="1129076" y="88899"/>
                </a:lnTo>
                <a:lnTo>
                  <a:pt x="1133711" y="76199"/>
                </a:lnTo>
                <a:close/>
              </a:path>
              <a:path w="2852419" h="3149600">
                <a:moveTo>
                  <a:pt x="1564607" y="63499"/>
                </a:moveTo>
                <a:lnTo>
                  <a:pt x="1589945" y="63499"/>
                </a:lnTo>
                <a:lnTo>
                  <a:pt x="1590443" y="76199"/>
                </a:lnTo>
                <a:lnTo>
                  <a:pt x="1565841" y="76199"/>
                </a:lnTo>
                <a:lnTo>
                  <a:pt x="1564607" y="63499"/>
                </a:lnTo>
                <a:close/>
              </a:path>
              <a:path w="2852419" h="3149600">
                <a:moveTo>
                  <a:pt x="1370198" y="63499"/>
                </a:moveTo>
                <a:lnTo>
                  <a:pt x="1391053" y="63499"/>
                </a:lnTo>
                <a:lnTo>
                  <a:pt x="1389494" y="76199"/>
                </a:lnTo>
                <a:lnTo>
                  <a:pt x="1367859" y="76199"/>
                </a:lnTo>
                <a:lnTo>
                  <a:pt x="1370198" y="63499"/>
                </a:lnTo>
                <a:close/>
              </a:path>
              <a:path w="2852419" h="3149600">
                <a:moveTo>
                  <a:pt x="1326062" y="63499"/>
                </a:moveTo>
                <a:lnTo>
                  <a:pt x="1359456" y="63499"/>
                </a:lnTo>
                <a:lnTo>
                  <a:pt x="1361254" y="76199"/>
                </a:lnTo>
                <a:lnTo>
                  <a:pt x="1327817" y="76199"/>
                </a:lnTo>
                <a:lnTo>
                  <a:pt x="1326062" y="63499"/>
                </a:lnTo>
                <a:close/>
              </a:path>
              <a:path w="2852419" h="3149600">
                <a:moveTo>
                  <a:pt x="1183347" y="63499"/>
                </a:moveTo>
                <a:lnTo>
                  <a:pt x="1241668" y="63499"/>
                </a:lnTo>
                <a:lnTo>
                  <a:pt x="1236319" y="76199"/>
                </a:lnTo>
                <a:lnTo>
                  <a:pt x="1164701" y="76199"/>
                </a:lnTo>
                <a:lnTo>
                  <a:pt x="1183347" y="63499"/>
                </a:lnTo>
                <a:close/>
              </a:path>
              <a:path w="2852419" h="3149600">
                <a:moveTo>
                  <a:pt x="1560016" y="50799"/>
                </a:moveTo>
                <a:lnTo>
                  <a:pt x="1585245" y="50799"/>
                </a:lnTo>
                <a:lnTo>
                  <a:pt x="1586415" y="63499"/>
                </a:lnTo>
                <a:lnTo>
                  <a:pt x="1561986" y="63499"/>
                </a:lnTo>
                <a:lnTo>
                  <a:pt x="1560016" y="50799"/>
                </a:lnTo>
                <a:close/>
              </a:path>
              <a:path w="2852419" h="3149600">
                <a:moveTo>
                  <a:pt x="1374009" y="50799"/>
                </a:moveTo>
                <a:lnTo>
                  <a:pt x="1394431" y="50799"/>
                </a:lnTo>
                <a:lnTo>
                  <a:pt x="1392699" y="63499"/>
                </a:lnTo>
                <a:lnTo>
                  <a:pt x="1371844" y="63499"/>
                </a:lnTo>
                <a:lnTo>
                  <a:pt x="1374009" y="50799"/>
                </a:lnTo>
                <a:close/>
              </a:path>
              <a:path w="2852419" h="3149600">
                <a:moveTo>
                  <a:pt x="1214770" y="50799"/>
                </a:moveTo>
                <a:lnTo>
                  <a:pt x="1346961" y="50799"/>
                </a:lnTo>
                <a:lnTo>
                  <a:pt x="1349386" y="63499"/>
                </a:lnTo>
                <a:lnTo>
                  <a:pt x="1207537" y="63499"/>
                </a:lnTo>
                <a:lnTo>
                  <a:pt x="1214770" y="50799"/>
                </a:lnTo>
                <a:close/>
              </a:path>
              <a:path w="2852419" h="3149600">
                <a:moveTo>
                  <a:pt x="1554060" y="38099"/>
                </a:moveTo>
                <a:lnTo>
                  <a:pt x="1579008" y="38099"/>
                </a:lnTo>
                <a:lnTo>
                  <a:pt x="1580069" y="50799"/>
                </a:lnTo>
                <a:lnTo>
                  <a:pt x="1556681" y="50799"/>
                </a:lnTo>
                <a:lnTo>
                  <a:pt x="1554060" y="38099"/>
                </a:lnTo>
                <a:close/>
              </a:path>
              <a:path w="2852419" h="3149600">
                <a:moveTo>
                  <a:pt x="1379272" y="25399"/>
                </a:moveTo>
                <a:lnTo>
                  <a:pt x="1400625" y="25399"/>
                </a:lnTo>
                <a:lnTo>
                  <a:pt x="1398135" y="38099"/>
                </a:lnTo>
                <a:lnTo>
                  <a:pt x="1396250" y="50799"/>
                </a:lnTo>
                <a:lnTo>
                  <a:pt x="1375395" y="50799"/>
                </a:lnTo>
                <a:lnTo>
                  <a:pt x="1375850" y="38099"/>
                </a:lnTo>
                <a:lnTo>
                  <a:pt x="1377280" y="38099"/>
                </a:lnTo>
                <a:lnTo>
                  <a:pt x="1379272" y="25399"/>
                </a:lnTo>
                <a:close/>
              </a:path>
              <a:path w="2852419" h="3149600">
                <a:moveTo>
                  <a:pt x="1254098" y="38099"/>
                </a:moveTo>
                <a:lnTo>
                  <a:pt x="1326409" y="38099"/>
                </a:lnTo>
                <a:lnTo>
                  <a:pt x="1326820" y="50799"/>
                </a:lnTo>
                <a:lnTo>
                  <a:pt x="1249377" y="50799"/>
                </a:lnTo>
                <a:lnTo>
                  <a:pt x="1254098" y="38099"/>
                </a:lnTo>
                <a:close/>
              </a:path>
              <a:path w="2852419" h="3149600">
                <a:moveTo>
                  <a:pt x="1545896" y="25399"/>
                </a:moveTo>
                <a:lnTo>
                  <a:pt x="1572316" y="25399"/>
                </a:lnTo>
                <a:lnTo>
                  <a:pt x="1574417" y="38099"/>
                </a:lnTo>
                <a:lnTo>
                  <a:pt x="1547087" y="38099"/>
                </a:lnTo>
                <a:lnTo>
                  <a:pt x="1545896" y="25399"/>
                </a:lnTo>
                <a:close/>
              </a:path>
              <a:path w="2852419" h="3149600">
                <a:moveTo>
                  <a:pt x="1532122" y="12699"/>
                </a:moveTo>
                <a:lnTo>
                  <a:pt x="1564368" y="12699"/>
                </a:lnTo>
                <a:lnTo>
                  <a:pt x="1564867" y="25399"/>
                </a:lnTo>
                <a:lnTo>
                  <a:pt x="1534180" y="25399"/>
                </a:lnTo>
                <a:lnTo>
                  <a:pt x="1532122" y="12699"/>
                </a:lnTo>
                <a:close/>
              </a:path>
              <a:path w="2852419" h="3149600">
                <a:moveTo>
                  <a:pt x="1383517" y="12699"/>
                </a:moveTo>
                <a:lnTo>
                  <a:pt x="1404675" y="12699"/>
                </a:lnTo>
                <a:lnTo>
                  <a:pt x="1404502" y="25399"/>
                </a:lnTo>
                <a:lnTo>
                  <a:pt x="1381351" y="25399"/>
                </a:lnTo>
                <a:lnTo>
                  <a:pt x="1383517" y="12699"/>
                </a:lnTo>
                <a:close/>
              </a:path>
              <a:path w="2852419" h="3149600">
                <a:moveTo>
                  <a:pt x="1509102" y="0"/>
                </a:moveTo>
                <a:lnTo>
                  <a:pt x="1551180" y="0"/>
                </a:lnTo>
                <a:lnTo>
                  <a:pt x="1553692" y="12699"/>
                </a:lnTo>
                <a:lnTo>
                  <a:pt x="1510228" y="12699"/>
                </a:lnTo>
                <a:lnTo>
                  <a:pt x="1509102" y="0"/>
                </a:lnTo>
                <a:close/>
              </a:path>
              <a:path w="2852419" h="3149600">
                <a:moveTo>
                  <a:pt x="1388303" y="0"/>
                </a:moveTo>
                <a:lnTo>
                  <a:pt x="1415763" y="0"/>
                </a:lnTo>
                <a:lnTo>
                  <a:pt x="1413944" y="12699"/>
                </a:lnTo>
                <a:lnTo>
                  <a:pt x="1387263" y="12699"/>
                </a:lnTo>
                <a:lnTo>
                  <a:pt x="1388303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5115" y="110270"/>
            <a:ext cx="3810" cy="8255"/>
          </a:xfrm>
          <a:custGeom>
            <a:avLst/>
            <a:gdLst/>
            <a:ahLst/>
            <a:cxnLst/>
            <a:rect l="l" t="t" r="r" b="b"/>
            <a:pathLst>
              <a:path w="3809" h="8255">
                <a:moveTo>
                  <a:pt x="0" y="0"/>
                </a:moveTo>
                <a:lnTo>
                  <a:pt x="952" y="1969"/>
                </a:lnTo>
                <a:lnTo>
                  <a:pt x="2057" y="4719"/>
                </a:lnTo>
                <a:lnTo>
                  <a:pt x="3291" y="8074"/>
                </a:lnTo>
                <a:lnTo>
                  <a:pt x="1710" y="4091"/>
                </a:lnTo>
                <a:lnTo>
                  <a:pt x="0" y="0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58633" y="8115383"/>
            <a:ext cx="12329259" cy="2171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706" y="6"/>
            <a:ext cx="3518426" cy="2260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02599" y="0"/>
            <a:ext cx="8626930" cy="3150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78436" y="1126710"/>
            <a:ext cx="14523719" cy="7943215"/>
          </a:xfrm>
          <a:custGeom>
            <a:avLst/>
            <a:gdLst/>
            <a:ahLst/>
            <a:cxnLst/>
            <a:rect l="l" t="t" r="r" b="b"/>
            <a:pathLst>
              <a:path w="14523719" h="7943215">
                <a:moveTo>
                  <a:pt x="0" y="7943141"/>
                </a:moveTo>
                <a:lnTo>
                  <a:pt x="14523232" y="7943141"/>
                </a:lnTo>
                <a:lnTo>
                  <a:pt x="14523232" y="0"/>
                </a:lnTo>
                <a:lnTo>
                  <a:pt x="0" y="0"/>
                </a:lnTo>
                <a:lnTo>
                  <a:pt x="0" y="7943141"/>
                </a:lnTo>
                <a:close/>
              </a:path>
            </a:pathLst>
          </a:custGeom>
          <a:solidFill>
            <a:srgbClr val="FE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7640" y="1036266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5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5" y="0"/>
                </a:lnTo>
                <a:lnTo>
                  <a:pt x="180795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78436" y="1036266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401668" y="1036266"/>
            <a:ext cx="180975" cy="8214995"/>
          </a:xfrm>
          <a:custGeom>
            <a:avLst/>
            <a:gdLst/>
            <a:ahLst/>
            <a:cxnLst/>
            <a:rect l="l" t="t" r="r" b="b"/>
            <a:pathLst>
              <a:path w="180975" h="8214995">
                <a:moveTo>
                  <a:pt x="180794" y="8214475"/>
                </a:moveTo>
                <a:lnTo>
                  <a:pt x="0" y="8214475"/>
                </a:lnTo>
                <a:lnTo>
                  <a:pt x="0" y="0"/>
                </a:lnTo>
                <a:lnTo>
                  <a:pt x="180794" y="0"/>
                </a:lnTo>
                <a:lnTo>
                  <a:pt x="180794" y="8214475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8436" y="9069852"/>
            <a:ext cx="14523719" cy="180975"/>
          </a:xfrm>
          <a:custGeom>
            <a:avLst/>
            <a:gdLst/>
            <a:ahLst/>
            <a:cxnLst/>
            <a:rect l="l" t="t" r="r" b="b"/>
            <a:pathLst>
              <a:path w="14523719" h="180975">
                <a:moveTo>
                  <a:pt x="14523232" y="180889"/>
                </a:moveTo>
                <a:lnTo>
                  <a:pt x="0" y="180889"/>
                </a:lnTo>
                <a:lnTo>
                  <a:pt x="0" y="0"/>
                </a:lnTo>
                <a:lnTo>
                  <a:pt x="14523232" y="0"/>
                </a:lnTo>
                <a:lnTo>
                  <a:pt x="14523232" y="180889"/>
                </a:lnTo>
                <a:close/>
              </a:path>
            </a:pathLst>
          </a:custGeom>
          <a:solidFill>
            <a:srgbClr val="2A32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26791" y="1435608"/>
            <a:ext cx="13304519" cy="14051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192813" y="3499661"/>
            <a:ext cx="3909060" cy="2711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2550" spc="185">
                <a:solidFill>
                  <a:srgbClr val="293478"/>
                </a:solidFill>
                <a:latin typeface="Book Antiqua"/>
                <a:cs typeface="Book Antiqua"/>
              </a:rPr>
              <a:t>Right </a:t>
            </a:r>
            <a:r>
              <a:rPr dirty="0" sz="2550" spc="235">
                <a:solidFill>
                  <a:srgbClr val="293478"/>
                </a:solidFill>
                <a:latin typeface="Book Antiqua"/>
                <a:cs typeface="Book Antiqua"/>
              </a:rPr>
              <a:t>before </a:t>
            </a:r>
            <a:r>
              <a:rPr dirty="0" sz="2550" spc="215">
                <a:solidFill>
                  <a:srgbClr val="293478"/>
                </a:solidFill>
                <a:latin typeface="Book Antiqua"/>
                <a:cs typeface="Book Antiqua"/>
              </a:rPr>
              <a:t>you </a:t>
            </a:r>
            <a:r>
              <a:rPr dirty="0" sz="2550" spc="185">
                <a:solidFill>
                  <a:srgbClr val="293478"/>
                </a:solidFill>
                <a:latin typeface="Book Antiqua"/>
                <a:cs typeface="Book Antiqua"/>
              </a:rPr>
              <a:t>share  </a:t>
            </a:r>
            <a:r>
              <a:rPr dirty="0" sz="2550" spc="135">
                <a:solidFill>
                  <a:srgbClr val="293478"/>
                </a:solidFill>
                <a:latin typeface="Book Antiqua"/>
                <a:cs typeface="Book Antiqua"/>
              </a:rPr>
              <a:t>a </a:t>
            </a:r>
            <a:r>
              <a:rPr dirty="0" sz="2550" spc="145">
                <a:solidFill>
                  <a:srgbClr val="293478"/>
                </a:solidFill>
                <a:latin typeface="Book Antiqua"/>
                <a:cs typeface="Book Antiqua"/>
              </a:rPr>
              <a:t>post, </a:t>
            </a:r>
            <a:r>
              <a:rPr dirty="0" sz="2550" spc="165">
                <a:solidFill>
                  <a:srgbClr val="293478"/>
                </a:solidFill>
                <a:latin typeface="Book Antiqua"/>
                <a:cs typeface="Book Antiqua"/>
              </a:rPr>
              <a:t>select</a:t>
            </a:r>
            <a:r>
              <a:rPr dirty="0" sz="2550" spc="-45">
                <a:solidFill>
                  <a:srgbClr val="293478"/>
                </a:solidFill>
                <a:latin typeface="Book Antiqua"/>
                <a:cs typeface="Book Antiqua"/>
              </a:rPr>
              <a:t> </a:t>
            </a:r>
            <a:r>
              <a:rPr dirty="0" sz="2550" spc="145">
                <a:solidFill>
                  <a:srgbClr val="293478"/>
                </a:solidFill>
                <a:latin typeface="Book Antiqua"/>
                <a:cs typeface="Book Antiqua"/>
              </a:rPr>
              <a:t>'Advanced  </a:t>
            </a:r>
            <a:r>
              <a:rPr dirty="0" sz="2550" spc="155">
                <a:solidFill>
                  <a:srgbClr val="293478"/>
                </a:solidFill>
                <a:latin typeface="Book Antiqua"/>
                <a:cs typeface="Book Antiqua"/>
              </a:rPr>
              <a:t>Settings' </a:t>
            </a:r>
            <a:r>
              <a:rPr dirty="0" sz="2550" spc="130">
                <a:solidFill>
                  <a:srgbClr val="293478"/>
                </a:solidFill>
                <a:latin typeface="Book Antiqua"/>
                <a:cs typeface="Book Antiqua"/>
              </a:rPr>
              <a:t>at </a:t>
            </a:r>
            <a:r>
              <a:rPr dirty="0" sz="2550" spc="210">
                <a:solidFill>
                  <a:srgbClr val="293478"/>
                </a:solidFill>
                <a:latin typeface="Book Antiqua"/>
                <a:cs typeface="Book Antiqua"/>
              </a:rPr>
              <a:t>the </a:t>
            </a:r>
            <a:r>
              <a:rPr dirty="0" sz="2550" spc="254">
                <a:solidFill>
                  <a:srgbClr val="293478"/>
                </a:solidFill>
                <a:latin typeface="Book Antiqua"/>
                <a:cs typeface="Book Antiqua"/>
              </a:rPr>
              <a:t>bottom  </a:t>
            </a:r>
            <a:r>
              <a:rPr dirty="0" sz="2550" spc="235">
                <a:solidFill>
                  <a:srgbClr val="293478"/>
                </a:solidFill>
                <a:latin typeface="Book Antiqua"/>
                <a:cs typeface="Book Antiqua"/>
              </a:rPr>
              <a:t>of </a:t>
            </a:r>
            <a:r>
              <a:rPr dirty="0" sz="2550" spc="210">
                <a:solidFill>
                  <a:srgbClr val="293478"/>
                </a:solidFill>
                <a:latin typeface="Book Antiqua"/>
                <a:cs typeface="Book Antiqua"/>
              </a:rPr>
              <a:t>the </a:t>
            </a:r>
            <a:r>
              <a:rPr dirty="0" sz="2550" spc="290">
                <a:solidFill>
                  <a:srgbClr val="293478"/>
                </a:solidFill>
                <a:latin typeface="Book Antiqua"/>
                <a:cs typeface="Book Antiqua"/>
              </a:rPr>
              <a:t>menu </a:t>
            </a:r>
            <a:r>
              <a:rPr dirty="0" sz="2550" spc="190">
                <a:solidFill>
                  <a:srgbClr val="293478"/>
                </a:solidFill>
                <a:latin typeface="Book Antiqua"/>
                <a:cs typeface="Book Antiqua"/>
              </a:rPr>
              <a:t>and </a:t>
            </a:r>
            <a:r>
              <a:rPr dirty="0" sz="2550" spc="155">
                <a:solidFill>
                  <a:srgbClr val="293478"/>
                </a:solidFill>
                <a:latin typeface="Book Antiqua"/>
                <a:cs typeface="Book Antiqua"/>
              </a:rPr>
              <a:t>add  </a:t>
            </a:r>
            <a:r>
              <a:rPr dirty="0" sz="2550" spc="65">
                <a:solidFill>
                  <a:srgbClr val="293478"/>
                </a:solidFill>
                <a:latin typeface="Book Antiqua"/>
                <a:cs typeface="Book Antiqua"/>
              </a:rPr>
              <a:t>Alt </a:t>
            </a:r>
            <a:r>
              <a:rPr dirty="0" sz="2550" spc="270">
                <a:solidFill>
                  <a:srgbClr val="293478"/>
                </a:solidFill>
                <a:latin typeface="Book Antiqua"/>
                <a:cs typeface="Book Antiqua"/>
              </a:rPr>
              <a:t>Text </a:t>
            </a:r>
            <a:r>
              <a:rPr dirty="0" sz="2550" spc="200">
                <a:solidFill>
                  <a:srgbClr val="293478"/>
                </a:solidFill>
                <a:latin typeface="Book Antiqua"/>
                <a:cs typeface="Book Antiqua"/>
              </a:rPr>
              <a:t>to </a:t>
            </a:r>
            <a:r>
              <a:rPr dirty="0" sz="2550" spc="215">
                <a:solidFill>
                  <a:srgbClr val="293478"/>
                </a:solidFill>
                <a:latin typeface="Book Antiqua"/>
                <a:cs typeface="Book Antiqua"/>
              </a:rPr>
              <a:t>your  </a:t>
            </a:r>
            <a:r>
              <a:rPr dirty="0" sz="2550" spc="180">
                <a:solidFill>
                  <a:srgbClr val="293478"/>
                </a:solidFill>
                <a:latin typeface="Book Antiqua"/>
                <a:cs typeface="Book Antiqua"/>
              </a:rPr>
              <a:t>photos.</a:t>
            </a:r>
            <a:endParaRPr sz="2550">
              <a:latin typeface="Book Antiqua"/>
              <a:cs typeface="Book Antiqu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225783" y="2904743"/>
            <a:ext cx="2822447" cy="774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224602" y="3543762"/>
            <a:ext cx="3965575" cy="181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2550" spc="204">
                <a:solidFill>
                  <a:srgbClr val="293478"/>
                </a:solidFill>
                <a:latin typeface="Book Antiqua"/>
                <a:cs typeface="Book Antiqua"/>
              </a:rPr>
              <a:t>Select </a:t>
            </a:r>
            <a:r>
              <a:rPr dirty="0" sz="2550" spc="210">
                <a:solidFill>
                  <a:srgbClr val="293478"/>
                </a:solidFill>
                <a:latin typeface="Book Antiqua"/>
                <a:cs typeface="Book Antiqua"/>
              </a:rPr>
              <a:t>the </a:t>
            </a:r>
            <a:r>
              <a:rPr dirty="0" sz="2550" spc="295">
                <a:solidFill>
                  <a:srgbClr val="293478"/>
                </a:solidFill>
                <a:latin typeface="Book Antiqua"/>
                <a:cs typeface="Book Antiqua"/>
              </a:rPr>
              <a:t>3 </a:t>
            </a:r>
            <a:r>
              <a:rPr dirty="0" sz="2550" spc="160">
                <a:solidFill>
                  <a:srgbClr val="293478"/>
                </a:solidFill>
                <a:latin typeface="Book Antiqua"/>
                <a:cs typeface="Book Antiqua"/>
              </a:rPr>
              <a:t>dots </a:t>
            </a:r>
            <a:r>
              <a:rPr dirty="0" sz="2550" spc="200">
                <a:solidFill>
                  <a:srgbClr val="293478"/>
                </a:solidFill>
                <a:latin typeface="Book Antiqua"/>
                <a:cs typeface="Book Antiqua"/>
              </a:rPr>
              <a:t>in </a:t>
            </a:r>
            <a:r>
              <a:rPr dirty="0" sz="2550" spc="210">
                <a:solidFill>
                  <a:srgbClr val="293478"/>
                </a:solidFill>
                <a:latin typeface="Book Antiqua"/>
                <a:cs typeface="Book Antiqua"/>
              </a:rPr>
              <a:t>the  </a:t>
            </a:r>
            <a:r>
              <a:rPr dirty="0" sz="2550" spc="200">
                <a:solidFill>
                  <a:srgbClr val="293478"/>
                </a:solidFill>
                <a:latin typeface="Book Antiqua"/>
                <a:cs typeface="Book Antiqua"/>
              </a:rPr>
              <a:t>top </a:t>
            </a:r>
            <a:r>
              <a:rPr dirty="0" sz="2550" spc="165">
                <a:solidFill>
                  <a:srgbClr val="293478"/>
                </a:solidFill>
                <a:latin typeface="Book Antiqua"/>
                <a:cs typeface="Book Antiqua"/>
              </a:rPr>
              <a:t>right </a:t>
            </a:r>
            <a:r>
              <a:rPr dirty="0" sz="2550" spc="240">
                <a:solidFill>
                  <a:srgbClr val="293478"/>
                </a:solidFill>
                <a:latin typeface="Book Antiqua"/>
                <a:cs typeface="Book Antiqua"/>
              </a:rPr>
              <a:t>corner </a:t>
            </a:r>
            <a:r>
              <a:rPr dirty="0" sz="2550" spc="235">
                <a:solidFill>
                  <a:srgbClr val="293478"/>
                </a:solidFill>
                <a:latin typeface="Book Antiqua"/>
                <a:cs typeface="Book Antiqua"/>
              </a:rPr>
              <a:t>of</a:t>
            </a:r>
            <a:r>
              <a:rPr dirty="0" sz="2550" spc="-305">
                <a:solidFill>
                  <a:srgbClr val="293478"/>
                </a:solidFill>
                <a:latin typeface="Book Antiqua"/>
                <a:cs typeface="Book Antiqua"/>
              </a:rPr>
              <a:t> </a:t>
            </a:r>
            <a:r>
              <a:rPr dirty="0" sz="2550" spc="220">
                <a:solidFill>
                  <a:srgbClr val="293478"/>
                </a:solidFill>
                <a:latin typeface="Book Antiqua"/>
                <a:cs typeface="Book Antiqua"/>
              </a:rPr>
              <a:t>each  </a:t>
            </a:r>
            <a:r>
              <a:rPr dirty="0" sz="2550" spc="185">
                <a:solidFill>
                  <a:srgbClr val="293478"/>
                </a:solidFill>
                <a:latin typeface="Book Antiqua"/>
                <a:cs typeface="Book Antiqua"/>
              </a:rPr>
              <a:t>picture </a:t>
            </a:r>
            <a:r>
              <a:rPr dirty="0" sz="2550" spc="215">
                <a:solidFill>
                  <a:srgbClr val="293478"/>
                </a:solidFill>
                <a:latin typeface="Book Antiqua"/>
                <a:cs typeface="Book Antiqua"/>
              </a:rPr>
              <a:t>you </a:t>
            </a:r>
            <a:r>
              <a:rPr dirty="0" sz="2550" spc="170">
                <a:solidFill>
                  <a:srgbClr val="293478"/>
                </a:solidFill>
                <a:latin typeface="Book Antiqua"/>
                <a:cs typeface="Book Antiqua"/>
              </a:rPr>
              <a:t>post </a:t>
            </a:r>
            <a:r>
              <a:rPr dirty="0" sz="2550" spc="200">
                <a:solidFill>
                  <a:srgbClr val="293478"/>
                </a:solidFill>
                <a:latin typeface="Book Antiqua"/>
                <a:cs typeface="Book Antiqua"/>
              </a:rPr>
              <a:t>to </a:t>
            </a:r>
            <a:r>
              <a:rPr dirty="0" sz="2550" spc="155">
                <a:solidFill>
                  <a:srgbClr val="293478"/>
                </a:solidFill>
                <a:latin typeface="Book Antiqua"/>
                <a:cs typeface="Book Antiqua"/>
              </a:rPr>
              <a:t>add  </a:t>
            </a:r>
            <a:r>
              <a:rPr dirty="0" sz="2550" spc="65">
                <a:solidFill>
                  <a:srgbClr val="293478"/>
                </a:solidFill>
                <a:latin typeface="Book Antiqua"/>
                <a:cs typeface="Book Antiqua"/>
              </a:rPr>
              <a:t>Alt</a:t>
            </a:r>
            <a:r>
              <a:rPr dirty="0" sz="2550" spc="85">
                <a:solidFill>
                  <a:srgbClr val="293478"/>
                </a:solidFill>
                <a:latin typeface="Book Antiqua"/>
                <a:cs typeface="Book Antiqua"/>
              </a:rPr>
              <a:t> </a:t>
            </a:r>
            <a:r>
              <a:rPr dirty="0" sz="2550" spc="270">
                <a:solidFill>
                  <a:srgbClr val="293478"/>
                </a:solidFill>
                <a:latin typeface="Book Antiqua"/>
                <a:cs typeface="Book Antiqua"/>
              </a:rPr>
              <a:t>Text</a:t>
            </a:r>
            <a:endParaRPr sz="2550">
              <a:latin typeface="Book Antiqua"/>
              <a:cs typeface="Book Antiqu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54935" y="2877311"/>
            <a:ext cx="2990087" cy="7680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930401" y="3530541"/>
            <a:ext cx="3341370" cy="180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dirty="0" sz="2550" spc="200">
                <a:solidFill>
                  <a:srgbClr val="293478"/>
                </a:solidFill>
                <a:latin typeface="Book Antiqua"/>
                <a:cs typeface="Book Antiqua"/>
              </a:rPr>
              <a:t>Select </a:t>
            </a:r>
            <a:r>
              <a:rPr dirty="0" sz="2550" spc="100">
                <a:solidFill>
                  <a:srgbClr val="293478"/>
                </a:solidFill>
                <a:latin typeface="Book Antiqua"/>
                <a:cs typeface="Book Antiqua"/>
              </a:rPr>
              <a:t>'+ALT' </a:t>
            </a:r>
            <a:r>
              <a:rPr dirty="0" sz="2550" spc="195">
                <a:solidFill>
                  <a:srgbClr val="293478"/>
                </a:solidFill>
                <a:latin typeface="Book Antiqua"/>
                <a:cs typeface="Book Antiqua"/>
              </a:rPr>
              <a:t>in </a:t>
            </a:r>
            <a:r>
              <a:rPr dirty="0" sz="2550" spc="204">
                <a:solidFill>
                  <a:srgbClr val="293478"/>
                </a:solidFill>
                <a:latin typeface="Book Antiqua"/>
                <a:cs typeface="Book Antiqua"/>
              </a:rPr>
              <a:t>the  </a:t>
            </a:r>
            <a:r>
              <a:rPr dirty="0" sz="2550" spc="250">
                <a:solidFill>
                  <a:srgbClr val="293478"/>
                </a:solidFill>
                <a:latin typeface="Book Antiqua"/>
                <a:cs typeface="Book Antiqua"/>
              </a:rPr>
              <a:t>bottom </a:t>
            </a:r>
            <a:r>
              <a:rPr dirty="0" sz="2550" spc="160">
                <a:solidFill>
                  <a:srgbClr val="293478"/>
                </a:solidFill>
                <a:latin typeface="Book Antiqua"/>
                <a:cs typeface="Book Antiqua"/>
              </a:rPr>
              <a:t>right</a:t>
            </a:r>
            <a:r>
              <a:rPr dirty="0" sz="2550" spc="-105">
                <a:solidFill>
                  <a:srgbClr val="293478"/>
                </a:solidFill>
                <a:latin typeface="Book Antiqua"/>
                <a:cs typeface="Book Antiqua"/>
              </a:rPr>
              <a:t> </a:t>
            </a:r>
            <a:r>
              <a:rPr dirty="0" sz="2550" spc="229">
                <a:solidFill>
                  <a:srgbClr val="293478"/>
                </a:solidFill>
                <a:latin typeface="Book Antiqua"/>
                <a:cs typeface="Book Antiqua"/>
              </a:rPr>
              <a:t>corner  of </a:t>
            </a:r>
            <a:r>
              <a:rPr dirty="0" sz="2550" spc="215">
                <a:solidFill>
                  <a:srgbClr val="293478"/>
                </a:solidFill>
                <a:latin typeface="Book Antiqua"/>
                <a:cs typeface="Book Antiqua"/>
              </a:rPr>
              <a:t>each </a:t>
            </a:r>
            <a:r>
              <a:rPr dirty="0" sz="2550" spc="180">
                <a:solidFill>
                  <a:srgbClr val="293478"/>
                </a:solidFill>
                <a:latin typeface="Book Antiqua"/>
                <a:cs typeface="Book Antiqua"/>
              </a:rPr>
              <a:t>picture </a:t>
            </a:r>
            <a:r>
              <a:rPr dirty="0" sz="2550" spc="210">
                <a:solidFill>
                  <a:srgbClr val="293478"/>
                </a:solidFill>
                <a:latin typeface="Book Antiqua"/>
                <a:cs typeface="Book Antiqua"/>
              </a:rPr>
              <a:t>you  </a:t>
            </a:r>
            <a:r>
              <a:rPr dirty="0" sz="2550" spc="165">
                <a:solidFill>
                  <a:srgbClr val="293478"/>
                </a:solidFill>
                <a:latin typeface="Book Antiqua"/>
                <a:cs typeface="Book Antiqua"/>
              </a:rPr>
              <a:t>post </a:t>
            </a:r>
            <a:r>
              <a:rPr dirty="0" sz="2550" spc="195">
                <a:solidFill>
                  <a:srgbClr val="293478"/>
                </a:solidFill>
                <a:latin typeface="Book Antiqua"/>
                <a:cs typeface="Book Antiqua"/>
              </a:rPr>
              <a:t>to </a:t>
            </a:r>
            <a:r>
              <a:rPr dirty="0" sz="2550" spc="145">
                <a:solidFill>
                  <a:srgbClr val="293478"/>
                </a:solidFill>
                <a:latin typeface="Book Antiqua"/>
                <a:cs typeface="Book Antiqua"/>
              </a:rPr>
              <a:t>add </a:t>
            </a:r>
            <a:r>
              <a:rPr dirty="0" sz="2550" spc="60">
                <a:solidFill>
                  <a:srgbClr val="293478"/>
                </a:solidFill>
                <a:latin typeface="Book Antiqua"/>
                <a:cs typeface="Book Antiqua"/>
              </a:rPr>
              <a:t>Alt</a:t>
            </a:r>
            <a:r>
              <a:rPr dirty="0" sz="2550" spc="-195">
                <a:solidFill>
                  <a:srgbClr val="293478"/>
                </a:solidFill>
                <a:latin typeface="Book Antiqua"/>
                <a:cs typeface="Book Antiqua"/>
              </a:rPr>
              <a:t> </a:t>
            </a:r>
            <a:r>
              <a:rPr dirty="0" sz="2550" spc="265">
                <a:solidFill>
                  <a:srgbClr val="293478"/>
                </a:solidFill>
                <a:latin typeface="Book Antiqua"/>
                <a:cs typeface="Book Antiqua"/>
              </a:rPr>
              <a:t>Text</a:t>
            </a:r>
            <a:endParaRPr sz="2550">
              <a:latin typeface="Book Antiqua"/>
              <a:cs typeface="Book Antiqu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09231" y="2932175"/>
            <a:ext cx="2115311" cy="7467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05513" y="6505419"/>
            <a:ext cx="4630916" cy="20693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66834" y="8228658"/>
            <a:ext cx="1678305" cy="506095"/>
          </a:xfrm>
          <a:custGeom>
            <a:avLst/>
            <a:gdLst/>
            <a:ahLst/>
            <a:cxnLst/>
            <a:rect l="l" t="t" r="r" b="b"/>
            <a:pathLst>
              <a:path w="1678304" h="506095">
                <a:moveTo>
                  <a:pt x="1586394" y="505809"/>
                </a:moveTo>
                <a:lnTo>
                  <a:pt x="91719" y="505809"/>
                </a:lnTo>
                <a:lnTo>
                  <a:pt x="56067" y="498575"/>
                </a:lnTo>
                <a:lnTo>
                  <a:pt x="26907" y="478865"/>
                </a:lnTo>
                <a:lnTo>
                  <a:pt x="7224" y="449666"/>
                </a:lnTo>
                <a:lnTo>
                  <a:pt x="0" y="413965"/>
                </a:lnTo>
                <a:lnTo>
                  <a:pt x="0" y="91844"/>
                </a:lnTo>
                <a:lnTo>
                  <a:pt x="7224" y="56143"/>
                </a:lnTo>
                <a:lnTo>
                  <a:pt x="26907" y="26944"/>
                </a:lnTo>
                <a:lnTo>
                  <a:pt x="56067" y="7233"/>
                </a:lnTo>
                <a:lnTo>
                  <a:pt x="91719" y="0"/>
                </a:lnTo>
                <a:lnTo>
                  <a:pt x="1586394" y="0"/>
                </a:lnTo>
                <a:lnTo>
                  <a:pt x="1622047" y="7233"/>
                </a:lnTo>
                <a:lnTo>
                  <a:pt x="1651207" y="26944"/>
                </a:lnTo>
                <a:lnTo>
                  <a:pt x="1662737" y="44047"/>
                </a:lnTo>
                <a:lnTo>
                  <a:pt x="91719" y="44047"/>
                </a:lnTo>
                <a:lnTo>
                  <a:pt x="73206" y="47825"/>
                </a:lnTo>
                <a:lnTo>
                  <a:pt x="58026" y="58105"/>
                </a:lnTo>
                <a:lnTo>
                  <a:pt x="47761" y="73305"/>
                </a:lnTo>
                <a:lnTo>
                  <a:pt x="43988" y="91844"/>
                </a:lnTo>
                <a:lnTo>
                  <a:pt x="43988" y="413965"/>
                </a:lnTo>
                <a:lnTo>
                  <a:pt x="47761" y="432504"/>
                </a:lnTo>
                <a:lnTo>
                  <a:pt x="58026" y="447704"/>
                </a:lnTo>
                <a:lnTo>
                  <a:pt x="73206" y="457983"/>
                </a:lnTo>
                <a:lnTo>
                  <a:pt x="91719" y="461761"/>
                </a:lnTo>
                <a:lnTo>
                  <a:pt x="1662737" y="461761"/>
                </a:lnTo>
                <a:lnTo>
                  <a:pt x="1651207" y="478865"/>
                </a:lnTo>
                <a:lnTo>
                  <a:pt x="1622047" y="498575"/>
                </a:lnTo>
                <a:lnTo>
                  <a:pt x="1586394" y="505809"/>
                </a:lnTo>
                <a:close/>
              </a:path>
              <a:path w="1678304" h="506095">
                <a:moveTo>
                  <a:pt x="1662737" y="461761"/>
                </a:moveTo>
                <a:lnTo>
                  <a:pt x="1586394" y="461761"/>
                </a:lnTo>
                <a:lnTo>
                  <a:pt x="1604908" y="457983"/>
                </a:lnTo>
                <a:lnTo>
                  <a:pt x="1620088" y="447704"/>
                </a:lnTo>
                <a:lnTo>
                  <a:pt x="1630353" y="432504"/>
                </a:lnTo>
                <a:lnTo>
                  <a:pt x="1634126" y="413965"/>
                </a:lnTo>
                <a:lnTo>
                  <a:pt x="1634126" y="91844"/>
                </a:lnTo>
                <a:lnTo>
                  <a:pt x="1630353" y="73305"/>
                </a:lnTo>
                <a:lnTo>
                  <a:pt x="1620088" y="58105"/>
                </a:lnTo>
                <a:lnTo>
                  <a:pt x="1604908" y="47825"/>
                </a:lnTo>
                <a:lnTo>
                  <a:pt x="1586394" y="44047"/>
                </a:lnTo>
                <a:lnTo>
                  <a:pt x="1662737" y="44047"/>
                </a:lnTo>
                <a:lnTo>
                  <a:pt x="1670890" y="56143"/>
                </a:lnTo>
                <a:lnTo>
                  <a:pt x="1678114" y="91844"/>
                </a:lnTo>
                <a:lnTo>
                  <a:pt x="1678114" y="413965"/>
                </a:lnTo>
                <a:lnTo>
                  <a:pt x="1670890" y="449666"/>
                </a:lnTo>
                <a:lnTo>
                  <a:pt x="1662737" y="461761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82905" y="5484435"/>
            <a:ext cx="2830288" cy="32922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813715" y="8304221"/>
            <a:ext cx="427355" cy="435609"/>
          </a:xfrm>
          <a:custGeom>
            <a:avLst/>
            <a:gdLst/>
            <a:ahLst/>
            <a:cxnLst/>
            <a:rect l="l" t="t" r="r" b="b"/>
            <a:pathLst>
              <a:path w="427354" h="435609">
                <a:moveTo>
                  <a:pt x="324405" y="435224"/>
                </a:moveTo>
                <a:lnTo>
                  <a:pt x="102372" y="435224"/>
                </a:lnTo>
                <a:lnTo>
                  <a:pt x="62579" y="427195"/>
                </a:lnTo>
                <a:lnTo>
                  <a:pt x="30032" y="405317"/>
                </a:lnTo>
                <a:lnTo>
                  <a:pt x="8063" y="372907"/>
                </a:lnTo>
                <a:lnTo>
                  <a:pt x="0" y="333280"/>
                </a:lnTo>
                <a:lnTo>
                  <a:pt x="0" y="101943"/>
                </a:lnTo>
                <a:lnTo>
                  <a:pt x="8063" y="62316"/>
                </a:lnTo>
                <a:lnTo>
                  <a:pt x="30032" y="29906"/>
                </a:lnTo>
                <a:lnTo>
                  <a:pt x="62579" y="8029"/>
                </a:lnTo>
                <a:lnTo>
                  <a:pt x="102372" y="0"/>
                </a:lnTo>
                <a:lnTo>
                  <a:pt x="324405" y="0"/>
                </a:lnTo>
                <a:lnTo>
                  <a:pt x="364198" y="8029"/>
                </a:lnTo>
                <a:lnTo>
                  <a:pt x="396745" y="29906"/>
                </a:lnTo>
                <a:lnTo>
                  <a:pt x="409613" y="48891"/>
                </a:lnTo>
                <a:lnTo>
                  <a:pt x="102372" y="48891"/>
                </a:lnTo>
                <a:lnTo>
                  <a:pt x="81708" y="53084"/>
                </a:lnTo>
                <a:lnTo>
                  <a:pt x="64766" y="64494"/>
                </a:lnTo>
                <a:lnTo>
                  <a:pt x="53308" y="81366"/>
                </a:lnTo>
                <a:lnTo>
                  <a:pt x="49097" y="101943"/>
                </a:lnTo>
                <a:lnTo>
                  <a:pt x="49097" y="333280"/>
                </a:lnTo>
                <a:lnTo>
                  <a:pt x="53308" y="353858"/>
                </a:lnTo>
                <a:lnTo>
                  <a:pt x="64766" y="370729"/>
                </a:lnTo>
                <a:lnTo>
                  <a:pt x="81708" y="382139"/>
                </a:lnTo>
                <a:lnTo>
                  <a:pt x="102372" y="386333"/>
                </a:lnTo>
                <a:lnTo>
                  <a:pt x="409613" y="386333"/>
                </a:lnTo>
                <a:lnTo>
                  <a:pt x="396745" y="405317"/>
                </a:lnTo>
                <a:lnTo>
                  <a:pt x="364198" y="427195"/>
                </a:lnTo>
                <a:lnTo>
                  <a:pt x="324405" y="435224"/>
                </a:lnTo>
                <a:close/>
              </a:path>
              <a:path w="427354" h="435609">
                <a:moveTo>
                  <a:pt x="409613" y="386333"/>
                </a:moveTo>
                <a:lnTo>
                  <a:pt x="324405" y="386333"/>
                </a:lnTo>
                <a:lnTo>
                  <a:pt x="345069" y="382139"/>
                </a:lnTo>
                <a:lnTo>
                  <a:pt x="362011" y="370729"/>
                </a:lnTo>
                <a:lnTo>
                  <a:pt x="373469" y="353858"/>
                </a:lnTo>
                <a:lnTo>
                  <a:pt x="377680" y="333280"/>
                </a:lnTo>
                <a:lnTo>
                  <a:pt x="377680" y="101943"/>
                </a:lnTo>
                <a:lnTo>
                  <a:pt x="373469" y="81366"/>
                </a:lnTo>
                <a:lnTo>
                  <a:pt x="362011" y="64494"/>
                </a:lnTo>
                <a:lnTo>
                  <a:pt x="345069" y="53084"/>
                </a:lnTo>
                <a:lnTo>
                  <a:pt x="324405" y="48891"/>
                </a:lnTo>
                <a:lnTo>
                  <a:pt x="409613" y="48891"/>
                </a:lnTo>
                <a:lnTo>
                  <a:pt x="418714" y="62316"/>
                </a:lnTo>
                <a:lnTo>
                  <a:pt x="426777" y="101943"/>
                </a:lnTo>
                <a:lnTo>
                  <a:pt x="426777" y="333280"/>
                </a:lnTo>
                <a:lnTo>
                  <a:pt x="418714" y="372907"/>
                </a:lnTo>
                <a:lnTo>
                  <a:pt x="409613" y="386333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898488" y="5484435"/>
            <a:ext cx="3125494" cy="34587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292862" y="5844497"/>
            <a:ext cx="457834" cy="467359"/>
          </a:xfrm>
          <a:custGeom>
            <a:avLst/>
            <a:gdLst/>
            <a:ahLst/>
            <a:cxnLst/>
            <a:rect l="l" t="t" r="r" b="b"/>
            <a:pathLst>
              <a:path w="457834" h="467360">
                <a:moveTo>
                  <a:pt x="347917" y="466768"/>
                </a:moveTo>
                <a:lnTo>
                  <a:pt x="109792" y="466768"/>
                </a:lnTo>
                <a:lnTo>
                  <a:pt x="67114" y="458157"/>
                </a:lnTo>
                <a:lnTo>
                  <a:pt x="32209" y="434694"/>
                </a:lnTo>
                <a:lnTo>
                  <a:pt x="8647" y="399935"/>
                </a:lnTo>
                <a:lnTo>
                  <a:pt x="0" y="357436"/>
                </a:lnTo>
                <a:lnTo>
                  <a:pt x="0" y="109332"/>
                </a:lnTo>
                <a:lnTo>
                  <a:pt x="8647" y="66833"/>
                </a:lnTo>
                <a:lnTo>
                  <a:pt x="32209" y="32074"/>
                </a:lnTo>
                <a:lnTo>
                  <a:pt x="67114" y="8611"/>
                </a:lnTo>
                <a:lnTo>
                  <a:pt x="109792" y="0"/>
                </a:lnTo>
                <a:lnTo>
                  <a:pt x="347917" y="0"/>
                </a:lnTo>
                <a:lnTo>
                  <a:pt x="390595" y="8611"/>
                </a:lnTo>
                <a:lnTo>
                  <a:pt x="425500" y="32074"/>
                </a:lnTo>
                <a:lnTo>
                  <a:pt x="439301" y="52434"/>
                </a:lnTo>
                <a:lnTo>
                  <a:pt x="109792" y="52434"/>
                </a:lnTo>
                <a:lnTo>
                  <a:pt x="87630" y="56932"/>
                </a:lnTo>
                <a:lnTo>
                  <a:pt x="69460" y="69169"/>
                </a:lnTo>
                <a:lnTo>
                  <a:pt x="57171" y="87263"/>
                </a:lnTo>
                <a:lnTo>
                  <a:pt x="52655" y="109332"/>
                </a:lnTo>
                <a:lnTo>
                  <a:pt x="52655" y="357436"/>
                </a:lnTo>
                <a:lnTo>
                  <a:pt x="57171" y="379505"/>
                </a:lnTo>
                <a:lnTo>
                  <a:pt x="69460" y="397599"/>
                </a:lnTo>
                <a:lnTo>
                  <a:pt x="87630" y="409836"/>
                </a:lnTo>
                <a:lnTo>
                  <a:pt x="109792" y="414333"/>
                </a:lnTo>
                <a:lnTo>
                  <a:pt x="439301" y="414333"/>
                </a:lnTo>
                <a:lnTo>
                  <a:pt x="425500" y="434694"/>
                </a:lnTo>
                <a:lnTo>
                  <a:pt x="390595" y="458157"/>
                </a:lnTo>
                <a:lnTo>
                  <a:pt x="347917" y="466768"/>
                </a:lnTo>
                <a:close/>
              </a:path>
              <a:path w="457834" h="467360">
                <a:moveTo>
                  <a:pt x="439301" y="414333"/>
                </a:moveTo>
                <a:lnTo>
                  <a:pt x="347917" y="414333"/>
                </a:lnTo>
                <a:lnTo>
                  <a:pt x="370078" y="409836"/>
                </a:lnTo>
                <a:lnTo>
                  <a:pt x="388249" y="397599"/>
                </a:lnTo>
                <a:lnTo>
                  <a:pt x="400537" y="379505"/>
                </a:lnTo>
                <a:lnTo>
                  <a:pt x="405054" y="357436"/>
                </a:lnTo>
                <a:lnTo>
                  <a:pt x="405054" y="109332"/>
                </a:lnTo>
                <a:lnTo>
                  <a:pt x="400537" y="87263"/>
                </a:lnTo>
                <a:lnTo>
                  <a:pt x="388249" y="69169"/>
                </a:lnTo>
                <a:lnTo>
                  <a:pt x="370078" y="56932"/>
                </a:lnTo>
                <a:lnTo>
                  <a:pt x="347917" y="52434"/>
                </a:lnTo>
                <a:lnTo>
                  <a:pt x="439301" y="52434"/>
                </a:lnTo>
                <a:lnTo>
                  <a:pt x="449062" y="66833"/>
                </a:lnTo>
                <a:lnTo>
                  <a:pt x="457709" y="109332"/>
                </a:lnTo>
                <a:lnTo>
                  <a:pt x="457709" y="357436"/>
                </a:lnTo>
                <a:lnTo>
                  <a:pt x="449062" y="399935"/>
                </a:lnTo>
                <a:lnTo>
                  <a:pt x="439301" y="414333"/>
                </a:lnTo>
                <a:close/>
              </a:path>
            </a:pathLst>
          </a:custGeom>
          <a:solidFill>
            <a:srgbClr val="BE7BC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1F3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2021-01-12T16:53:11Z</dcterms:created>
  <dcterms:modified xsi:type="dcterms:W3CDTF">2021-01-12T16:53:11Z</dcterms:modified>
</cp:coreProperties>
</file>